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Cormorant Garamond"/>
      <p:regular r:id="rId40"/>
      <p:bold r:id="rId41"/>
      <p:italic r:id="rId42"/>
      <p:boldItalic r:id="rId43"/>
    </p:embeddedFont>
    <p:embeddedFont>
      <p:font typeface="Cormorant Garamond SemiBold"/>
      <p:regular r:id="rId44"/>
      <p:bold r:id="rId45"/>
      <p:italic r:id="rId46"/>
      <p:boldItalic r:id="rId47"/>
    </p:embeddedFon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Bebas Neue"/>
      <p:regular r:id="rId58"/>
    </p:embeddedFont>
    <p:embeddedFont>
      <p:font typeface="Albert Sans"/>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1418C54-946E-454C-9D61-DCC9242B6FAF}">
  <a:tblStyle styleId="{31418C54-946E-454C-9D61-DCC9242B6FA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CormorantGaramond-regular.fntdata"/><Relationship Id="rId42" Type="http://schemas.openxmlformats.org/officeDocument/2006/relationships/font" Target="fonts/CormorantGaramond-italic.fntdata"/><Relationship Id="rId41" Type="http://schemas.openxmlformats.org/officeDocument/2006/relationships/font" Target="fonts/CormorantGaramond-bold.fntdata"/><Relationship Id="rId44" Type="http://schemas.openxmlformats.org/officeDocument/2006/relationships/font" Target="fonts/CormorantGaramondSemiBold-regular.fntdata"/><Relationship Id="rId43" Type="http://schemas.openxmlformats.org/officeDocument/2006/relationships/font" Target="fonts/CormorantGaramond-boldItalic.fntdata"/><Relationship Id="rId46" Type="http://schemas.openxmlformats.org/officeDocument/2006/relationships/font" Target="fonts/CormorantGaramondSemiBold-italic.fntdata"/><Relationship Id="rId45" Type="http://schemas.openxmlformats.org/officeDocument/2006/relationships/font" Target="fonts/CormorantGaramondSemiBo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regular.fntdata"/><Relationship Id="rId47" Type="http://schemas.openxmlformats.org/officeDocument/2006/relationships/font" Target="fonts/CormorantGaramondSemiBold-boldItalic.fntdata"/><Relationship Id="rId49" Type="http://schemas.openxmlformats.org/officeDocument/2006/relationships/font" Target="fonts/ProximaNov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lbertSans-boldItalic.fntdata"/><Relationship Id="rId61" Type="http://schemas.openxmlformats.org/officeDocument/2006/relationships/font" Target="fonts/AlbertSans-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lbertSans-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5.xml"/><Relationship Id="rId55" Type="http://schemas.openxmlformats.org/officeDocument/2006/relationships/font" Target="fonts/RobotoMedium-boldItalic.fntdata"/><Relationship Id="rId10" Type="http://schemas.openxmlformats.org/officeDocument/2006/relationships/slide" Target="slides/slide4.xml"/><Relationship Id="rId54" Type="http://schemas.openxmlformats.org/officeDocument/2006/relationships/font" Target="fonts/RobotoMedium-italic.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AlbertSans-regular.fntdata"/><Relationship Id="rId14" Type="http://schemas.openxmlformats.org/officeDocument/2006/relationships/slide" Target="slides/slide8.xml"/><Relationship Id="rId58" Type="http://schemas.openxmlformats.org/officeDocument/2006/relationships/font" Target="fonts/Bebas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ac35fea836_2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ac35fea836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3c8230601d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3c8230601d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ac63ad6bae_0_39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2ac63ad6bae_0_39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ac63ad6bae_0_39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ac63ad6bae_0_39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ac63ad6bae_0_28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2ac63ad6bae_0_28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ac63ad6bae_0_28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ac63ad6bae_0_28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ac63ad6bae_0_28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ac63ad6bae_0_28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ac63ad6bae_0_28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ac63ad6bae_0_28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2ac63ad6bae_0_28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2ac63ad6bae_0_28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g2ac63ad6bae_0_29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 name="Google Shape;832;g2ac63ad6bae_0_29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4" name="Shape 6744"/>
        <p:cNvGrpSpPr/>
        <p:nvPr/>
      </p:nvGrpSpPr>
      <p:grpSpPr>
        <a:xfrm>
          <a:off x="0" y="0"/>
          <a:ext cx="0" cy="0"/>
          <a:chOff x="0" y="0"/>
          <a:chExt cx="0" cy="0"/>
        </a:xfrm>
      </p:grpSpPr>
      <p:sp>
        <p:nvSpPr>
          <p:cNvPr id="6745" name="Google Shape;6745;g2ac63ad6bae_0_35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6" name="Google Shape;6746;g2ac63ad6bae_0_35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1" name="Shape 7171"/>
        <p:cNvGrpSpPr/>
        <p:nvPr/>
      </p:nvGrpSpPr>
      <p:grpSpPr>
        <a:xfrm>
          <a:off x="0" y="0"/>
          <a:ext cx="0" cy="0"/>
          <a:chOff x="0" y="0"/>
          <a:chExt cx="0" cy="0"/>
        </a:xfrm>
      </p:grpSpPr>
      <p:sp>
        <p:nvSpPr>
          <p:cNvPr id="7172" name="Google Shape;7172;g2ac63ad6bae_0_35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3" name="Google Shape;7173;g2ac63ad6bae_0_35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4" name="Shape 7334"/>
        <p:cNvGrpSpPr/>
        <p:nvPr/>
      </p:nvGrpSpPr>
      <p:grpSpPr>
        <a:xfrm>
          <a:off x="0" y="0"/>
          <a:ext cx="0" cy="0"/>
          <a:chOff x="0" y="0"/>
          <a:chExt cx="0" cy="0"/>
        </a:xfrm>
      </p:grpSpPr>
      <p:sp>
        <p:nvSpPr>
          <p:cNvPr id="7335" name="Google Shape;7335;g2ac63ad6bae_0_35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6" name="Google Shape;7336;g2ac63ad6bae_0_35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6" name="Shape 7736"/>
        <p:cNvGrpSpPr/>
        <p:nvPr/>
      </p:nvGrpSpPr>
      <p:grpSpPr>
        <a:xfrm>
          <a:off x="0" y="0"/>
          <a:ext cx="0" cy="0"/>
          <a:chOff x="0" y="0"/>
          <a:chExt cx="0" cy="0"/>
        </a:xfrm>
      </p:grpSpPr>
      <p:sp>
        <p:nvSpPr>
          <p:cNvPr id="7737" name="Google Shape;7737;g2ac63ad6bae_0_36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8" name="Google Shape;7738;g2ac63ad6bae_0_36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7" name="Shape 8107"/>
        <p:cNvGrpSpPr/>
        <p:nvPr/>
      </p:nvGrpSpPr>
      <p:grpSpPr>
        <a:xfrm>
          <a:off x="0" y="0"/>
          <a:ext cx="0" cy="0"/>
          <a:chOff x="0" y="0"/>
          <a:chExt cx="0" cy="0"/>
        </a:xfrm>
      </p:grpSpPr>
      <p:sp>
        <p:nvSpPr>
          <p:cNvPr id="8108" name="Google Shape;8108;g2ac63ad6bae_0_36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9" name="Google Shape;8109;g2ac63ad6bae_0_36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1" name="Shape 8421"/>
        <p:cNvGrpSpPr/>
        <p:nvPr/>
      </p:nvGrpSpPr>
      <p:grpSpPr>
        <a:xfrm>
          <a:off x="0" y="0"/>
          <a:ext cx="0" cy="0"/>
          <a:chOff x="0" y="0"/>
          <a:chExt cx="0" cy="0"/>
        </a:xfrm>
      </p:grpSpPr>
      <p:sp>
        <p:nvSpPr>
          <p:cNvPr id="8422" name="Google Shape;8422;g2ac63ad6bae_0_36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3" name="Google Shape;8423;g2ac63ad6bae_0_36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5" name="Shape 8715"/>
        <p:cNvGrpSpPr/>
        <p:nvPr/>
      </p:nvGrpSpPr>
      <p:grpSpPr>
        <a:xfrm>
          <a:off x="0" y="0"/>
          <a:ext cx="0" cy="0"/>
          <a:chOff x="0" y="0"/>
          <a:chExt cx="0" cy="0"/>
        </a:xfrm>
      </p:grpSpPr>
      <p:sp>
        <p:nvSpPr>
          <p:cNvPr id="8716" name="Google Shape;8716;g2ac63ad6bae_0_37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7" name="Google Shape;8717;g2ac63ad6bae_0_37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4" name="Shape 9074"/>
        <p:cNvGrpSpPr/>
        <p:nvPr/>
      </p:nvGrpSpPr>
      <p:grpSpPr>
        <a:xfrm>
          <a:off x="0" y="0"/>
          <a:ext cx="0" cy="0"/>
          <a:chOff x="0" y="0"/>
          <a:chExt cx="0" cy="0"/>
        </a:xfrm>
      </p:grpSpPr>
      <p:sp>
        <p:nvSpPr>
          <p:cNvPr id="9075" name="Google Shape;9075;g2ac63ad6bae_0_37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6" name="Google Shape;9076;g2ac63ad6bae_0_37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3c823060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3c823060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1" name="Shape 9491"/>
        <p:cNvGrpSpPr/>
        <p:nvPr/>
      </p:nvGrpSpPr>
      <p:grpSpPr>
        <a:xfrm>
          <a:off x="0" y="0"/>
          <a:ext cx="0" cy="0"/>
          <a:chOff x="0" y="0"/>
          <a:chExt cx="0" cy="0"/>
        </a:xfrm>
      </p:grpSpPr>
      <p:sp>
        <p:nvSpPr>
          <p:cNvPr id="9492" name="Google Shape;9492;g2ac63ad6bae_0_37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3" name="Google Shape;9493;g2ac63ad6bae_0_37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1" name="Shape 9831"/>
        <p:cNvGrpSpPr/>
        <p:nvPr/>
      </p:nvGrpSpPr>
      <p:grpSpPr>
        <a:xfrm>
          <a:off x="0" y="0"/>
          <a:ext cx="0" cy="0"/>
          <a:chOff x="0" y="0"/>
          <a:chExt cx="0" cy="0"/>
        </a:xfrm>
      </p:grpSpPr>
      <p:sp>
        <p:nvSpPr>
          <p:cNvPr id="9832" name="Google Shape;9832;g2ac63ad6bae_0_38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3" name="Google Shape;9833;g2ac63ad6bae_0_38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9" name="Shape 10019"/>
        <p:cNvGrpSpPr/>
        <p:nvPr/>
      </p:nvGrpSpPr>
      <p:grpSpPr>
        <a:xfrm>
          <a:off x="0" y="0"/>
          <a:ext cx="0" cy="0"/>
          <a:chOff x="0" y="0"/>
          <a:chExt cx="0" cy="0"/>
        </a:xfrm>
      </p:grpSpPr>
      <p:sp>
        <p:nvSpPr>
          <p:cNvPr id="10020" name="Google Shape;10020;g2ac63ad6bae_0_38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1" name="Google Shape;10021;g2ac63ad6bae_0_38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5" name="Shape 10265"/>
        <p:cNvGrpSpPr/>
        <p:nvPr/>
      </p:nvGrpSpPr>
      <p:grpSpPr>
        <a:xfrm>
          <a:off x="0" y="0"/>
          <a:ext cx="0" cy="0"/>
          <a:chOff x="0" y="0"/>
          <a:chExt cx="0" cy="0"/>
        </a:xfrm>
      </p:grpSpPr>
      <p:sp>
        <p:nvSpPr>
          <p:cNvPr id="10266" name="Google Shape;10266;g2ac63ad6bae_0_39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7" name="Google Shape;10267;g2ac63ad6bae_0_39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3c8230601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3c8230601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622850" y="1515513"/>
            <a:ext cx="5898300" cy="1500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5200"/>
              <a:buNone/>
              <a:defRPr sz="4500">
                <a:solidFill>
                  <a:schemeClr val="lt1"/>
                </a:solidFill>
                <a:latin typeface="Cormorant Garamond"/>
                <a:ea typeface="Cormorant Garamond"/>
                <a:cs typeface="Cormorant Garamond"/>
                <a:sym typeface="Cormorant Garamond"/>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sp>
        <p:nvSpPr>
          <p:cNvPr id="10" name="Google Shape;10;p2"/>
          <p:cNvSpPr txBox="1"/>
          <p:nvPr>
            <p:ph idx="1" type="subTitle"/>
          </p:nvPr>
        </p:nvSpPr>
        <p:spPr>
          <a:xfrm>
            <a:off x="1622850" y="3209188"/>
            <a:ext cx="5898300" cy="418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600">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grpSp>
        <p:nvGrpSpPr>
          <p:cNvPr id="11" name="Google Shape;11;p2"/>
          <p:cNvGrpSpPr/>
          <p:nvPr/>
        </p:nvGrpSpPr>
        <p:grpSpPr>
          <a:xfrm>
            <a:off x="-1461692" y="-1145516"/>
            <a:ext cx="12067528" cy="7434620"/>
            <a:chOff x="-1111651" y="-929861"/>
            <a:chExt cx="11367302" cy="7003222"/>
          </a:xfrm>
        </p:grpSpPr>
        <p:cxnSp>
          <p:nvCxnSpPr>
            <p:cNvPr id="12" name="Google Shape;12;p2"/>
            <p:cNvCxnSpPr/>
            <p:nvPr/>
          </p:nvCxnSpPr>
          <p:spPr>
            <a:xfrm>
              <a:off x="1567500" y="539500"/>
              <a:ext cx="6863400" cy="0"/>
            </a:xfrm>
            <a:prstGeom prst="straightConnector1">
              <a:avLst/>
            </a:prstGeom>
            <a:noFill/>
            <a:ln cap="flat" cmpd="sng" w="9525">
              <a:solidFill>
                <a:schemeClr val="lt1"/>
              </a:solidFill>
              <a:prstDash val="solid"/>
              <a:round/>
              <a:headEnd len="med" w="med" type="none"/>
              <a:tailEnd len="med" w="med" type="none"/>
            </a:ln>
          </p:spPr>
        </p:cxnSp>
        <p:cxnSp>
          <p:nvCxnSpPr>
            <p:cNvPr id="13" name="Google Shape;13;p2"/>
            <p:cNvCxnSpPr/>
            <p:nvPr/>
          </p:nvCxnSpPr>
          <p:spPr>
            <a:xfrm>
              <a:off x="713250" y="4604000"/>
              <a:ext cx="6863400" cy="0"/>
            </a:xfrm>
            <a:prstGeom prst="straightConnector1">
              <a:avLst/>
            </a:prstGeom>
            <a:noFill/>
            <a:ln cap="flat" cmpd="sng" w="9525">
              <a:solidFill>
                <a:schemeClr val="lt1"/>
              </a:solidFill>
              <a:prstDash val="solid"/>
              <a:round/>
              <a:headEnd len="med" w="med" type="none"/>
              <a:tailEnd len="med" w="med" type="none"/>
            </a:ln>
          </p:spPr>
        </p:cxnSp>
        <p:grpSp>
          <p:nvGrpSpPr>
            <p:cNvPr id="14" name="Google Shape;14;p2"/>
            <p:cNvGrpSpPr/>
            <p:nvPr/>
          </p:nvGrpSpPr>
          <p:grpSpPr>
            <a:xfrm>
              <a:off x="-1111651" y="-929861"/>
              <a:ext cx="3841252" cy="3069722"/>
              <a:chOff x="-1108761" y="-855024"/>
              <a:chExt cx="3091800" cy="2470800"/>
            </a:xfrm>
          </p:grpSpPr>
          <p:cxnSp>
            <p:nvCxnSpPr>
              <p:cNvPr id="15" name="Google Shape;15;p2"/>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16" name="Google Shape;16;p2"/>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cxnSp>
          <p:nvCxnSpPr>
            <p:cNvPr id="17" name="Google Shape;17;p2"/>
            <p:cNvCxnSpPr/>
            <p:nvPr/>
          </p:nvCxnSpPr>
          <p:spPr>
            <a:xfrm>
              <a:off x="8430775" y="539500"/>
              <a:ext cx="0" cy="3564600"/>
            </a:xfrm>
            <a:prstGeom prst="straightConnector1">
              <a:avLst/>
            </a:prstGeom>
            <a:noFill/>
            <a:ln cap="flat" cmpd="sng" w="9525">
              <a:solidFill>
                <a:schemeClr val="lt1"/>
              </a:solidFill>
              <a:prstDash val="solid"/>
              <a:round/>
              <a:headEnd len="med" w="med" type="none"/>
              <a:tailEnd len="med" w="med" type="none"/>
            </a:ln>
          </p:spPr>
        </p:cxnSp>
        <p:cxnSp>
          <p:nvCxnSpPr>
            <p:cNvPr id="18" name="Google Shape;18;p2"/>
            <p:cNvCxnSpPr/>
            <p:nvPr/>
          </p:nvCxnSpPr>
          <p:spPr>
            <a:xfrm>
              <a:off x="712275" y="1039500"/>
              <a:ext cx="0" cy="3564600"/>
            </a:xfrm>
            <a:prstGeom prst="straightConnector1">
              <a:avLst/>
            </a:prstGeom>
            <a:noFill/>
            <a:ln cap="flat" cmpd="sng" w="9525">
              <a:solidFill>
                <a:schemeClr val="lt1"/>
              </a:solidFill>
              <a:prstDash val="solid"/>
              <a:round/>
              <a:headEnd len="med" w="med" type="none"/>
              <a:tailEnd len="med" w="med" type="none"/>
            </a:ln>
          </p:spPr>
        </p:cxnSp>
        <p:grpSp>
          <p:nvGrpSpPr>
            <p:cNvPr id="19" name="Google Shape;19;p2"/>
            <p:cNvGrpSpPr/>
            <p:nvPr/>
          </p:nvGrpSpPr>
          <p:grpSpPr>
            <a:xfrm rot="10800000">
              <a:off x="6414399" y="3003639"/>
              <a:ext cx="3841252" cy="3069722"/>
              <a:chOff x="-1108761" y="-855024"/>
              <a:chExt cx="3091800" cy="2470800"/>
            </a:xfrm>
          </p:grpSpPr>
          <p:cxnSp>
            <p:nvCxnSpPr>
              <p:cNvPr id="20" name="Google Shape;20;p2"/>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21" name="Google Shape;21;p2"/>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1" name="Shape 111"/>
        <p:cNvGrpSpPr/>
        <p:nvPr/>
      </p:nvGrpSpPr>
      <p:grpSpPr>
        <a:xfrm>
          <a:off x="0" y="0"/>
          <a:ext cx="0" cy="0"/>
          <a:chOff x="0" y="0"/>
          <a:chExt cx="0" cy="0"/>
        </a:xfrm>
      </p:grpSpPr>
      <p:sp>
        <p:nvSpPr>
          <p:cNvPr id="112" name="Google Shape;112;p11"/>
          <p:cNvSpPr txBox="1"/>
          <p:nvPr>
            <p:ph hasCustomPrompt="1" type="title"/>
          </p:nvPr>
        </p:nvSpPr>
        <p:spPr>
          <a:xfrm>
            <a:off x="1284000" y="1288250"/>
            <a:ext cx="6576000" cy="197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3" name="Google Shape;113;p11"/>
          <p:cNvSpPr txBox="1"/>
          <p:nvPr>
            <p:ph idx="1" type="subTitle"/>
          </p:nvPr>
        </p:nvSpPr>
        <p:spPr>
          <a:xfrm>
            <a:off x="1284000" y="325907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grpSp>
        <p:nvGrpSpPr>
          <p:cNvPr id="114" name="Google Shape;114;p11"/>
          <p:cNvGrpSpPr/>
          <p:nvPr/>
        </p:nvGrpSpPr>
        <p:grpSpPr>
          <a:xfrm flipH="1">
            <a:off x="-1461001" y="414349"/>
            <a:ext cx="10131201" cy="5874728"/>
            <a:chOff x="474599" y="414349"/>
            <a:chExt cx="10131201" cy="5874728"/>
          </a:xfrm>
        </p:grpSpPr>
        <p:cxnSp>
          <p:nvCxnSpPr>
            <p:cNvPr id="115" name="Google Shape;115;p11"/>
            <p:cNvCxnSpPr/>
            <p:nvPr/>
          </p:nvCxnSpPr>
          <p:spPr>
            <a:xfrm>
              <a:off x="474600" y="414349"/>
              <a:ext cx="0" cy="4314900"/>
            </a:xfrm>
            <a:prstGeom prst="straightConnector1">
              <a:avLst/>
            </a:prstGeom>
            <a:noFill/>
            <a:ln cap="flat" cmpd="sng" w="9525">
              <a:solidFill>
                <a:schemeClr val="dk1"/>
              </a:solidFill>
              <a:prstDash val="solid"/>
              <a:round/>
              <a:headEnd len="med" w="med" type="none"/>
              <a:tailEnd len="med" w="med" type="none"/>
            </a:ln>
          </p:spPr>
        </p:cxnSp>
        <p:cxnSp>
          <p:nvCxnSpPr>
            <p:cNvPr id="116" name="Google Shape;116;p11"/>
            <p:cNvCxnSpPr/>
            <p:nvPr/>
          </p:nvCxnSpPr>
          <p:spPr>
            <a:xfrm>
              <a:off x="474599" y="414350"/>
              <a:ext cx="8194200" cy="0"/>
            </a:xfrm>
            <a:prstGeom prst="straightConnector1">
              <a:avLst/>
            </a:prstGeom>
            <a:noFill/>
            <a:ln cap="flat" cmpd="sng" w="9525">
              <a:solidFill>
                <a:schemeClr val="dk1"/>
              </a:solidFill>
              <a:prstDash val="solid"/>
              <a:round/>
              <a:headEnd len="med" w="med" type="none"/>
              <a:tailEnd len="med" w="med" type="none"/>
            </a:ln>
          </p:spPr>
        </p:cxnSp>
        <p:cxnSp>
          <p:nvCxnSpPr>
            <p:cNvPr id="117" name="Google Shape;117;p11"/>
            <p:cNvCxnSpPr/>
            <p:nvPr/>
          </p:nvCxnSpPr>
          <p:spPr>
            <a:xfrm>
              <a:off x="8668547" y="414358"/>
              <a:ext cx="0" cy="3784200"/>
            </a:xfrm>
            <a:prstGeom prst="straightConnector1">
              <a:avLst/>
            </a:prstGeom>
            <a:noFill/>
            <a:ln cap="flat" cmpd="sng" w="9525">
              <a:solidFill>
                <a:schemeClr val="dk1"/>
              </a:solidFill>
              <a:prstDash val="solid"/>
              <a:round/>
              <a:headEnd len="med" w="med" type="none"/>
              <a:tailEnd len="med" w="med" type="none"/>
            </a:ln>
          </p:spPr>
        </p:cxnSp>
        <p:grpSp>
          <p:nvGrpSpPr>
            <p:cNvPr id="118" name="Google Shape;118;p11"/>
            <p:cNvGrpSpPr/>
            <p:nvPr/>
          </p:nvGrpSpPr>
          <p:grpSpPr>
            <a:xfrm rot="10800000">
              <a:off x="6528025" y="3030339"/>
              <a:ext cx="4077775" cy="3258738"/>
              <a:chOff x="-1108761" y="-855024"/>
              <a:chExt cx="3091800" cy="2470800"/>
            </a:xfrm>
          </p:grpSpPr>
          <p:cxnSp>
            <p:nvCxnSpPr>
              <p:cNvPr id="119" name="Google Shape;119;p11"/>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120" name="Google Shape;120;p11"/>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cxnSp>
          <p:nvCxnSpPr>
            <p:cNvPr id="121" name="Google Shape;121;p11"/>
            <p:cNvCxnSpPr/>
            <p:nvPr/>
          </p:nvCxnSpPr>
          <p:spPr>
            <a:xfrm>
              <a:off x="475623" y="4729231"/>
              <a:ext cx="72861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2" name="Shape 1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_1">
    <p:bg>
      <p:bgPr>
        <a:solidFill>
          <a:schemeClr val="dk1"/>
        </a:solidFill>
      </p:bgPr>
    </p:bg>
    <p:spTree>
      <p:nvGrpSpPr>
        <p:cNvPr id="123" name="Shape 123"/>
        <p:cNvGrpSpPr/>
        <p:nvPr/>
      </p:nvGrpSpPr>
      <p:grpSpPr>
        <a:xfrm>
          <a:off x="0" y="0"/>
          <a:ext cx="0" cy="0"/>
          <a:chOff x="0" y="0"/>
          <a:chExt cx="0" cy="0"/>
        </a:xfrm>
      </p:grpSpPr>
      <p:sp>
        <p:nvSpPr>
          <p:cNvPr id="124" name="Google Shape;124;p13"/>
          <p:cNvSpPr txBox="1"/>
          <p:nvPr>
            <p:ph type="title"/>
          </p:nvPr>
        </p:nvSpPr>
        <p:spPr>
          <a:xfrm>
            <a:off x="720000" y="539500"/>
            <a:ext cx="7704000" cy="572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dk2"/>
              </a:buClr>
              <a:buSzPts val="3500"/>
              <a:buNone/>
              <a:defRPr>
                <a:solidFill>
                  <a:schemeClr val="dk2"/>
                </a:solidFill>
              </a:defRPr>
            </a:lvl1pPr>
            <a:lvl2pPr lvl="1" rtl="0">
              <a:spcBef>
                <a:spcPts val="0"/>
              </a:spcBef>
              <a:spcAft>
                <a:spcPts val="0"/>
              </a:spcAft>
              <a:buClr>
                <a:schemeClr val="dk2"/>
              </a:buClr>
              <a:buSzPts val="3500"/>
              <a:buNone/>
              <a:defRPr>
                <a:solidFill>
                  <a:schemeClr val="dk2"/>
                </a:solidFill>
              </a:defRPr>
            </a:lvl2pPr>
            <a:lvl3pPr lvl="2" rtl="0">
              <a:spcBef>
                <a:spcPts val="0"/>
              </a:spcBef>
              <a:spcAft>
                <a:spcPts val="0"/>
              </a:spcAft>
              <a:buClr>
                <a:schemeClr val="dk2"/>
              </a:buClr>
              <a:buSzPts val="3500"/>
              <a:buNone/>
              <a:defRPr>
                <a:solidFill>
                  <a:schemeClr val="dk2"/>
                </a:solidFill>
              </a:defRPr>
            </a:lvl3pPr>
            <a:lvl4pPr lvl="3" rtl="0">
              <a:spcBef>
                <a:spcPts val="0"/>
              </a:spcBef>
              <a:spcAft>
                <a:spcPts val="0"/>
              </a:spcAft>
              <a:buClr>
                <a:schemeClr val="dk2"/>
              </a:buClr>
              <a:buSzPts val="3500"/>
              <a:buNone/>
              <a:defRPr>
                <a:solidFill>
                  <a:schemeClr val="dk2"/>
                </a:solidFill>
              </a:defRPr>
            </a:lvl4pPr>
            <a:lvl5pPr lvl="4" rtl="0">
              <a:spcBef>
                <a:spcPts val="0"/>
              </a:spcBef>
              <a:spcAft>
                <a:spcPts val="0"/>
              </a:spcAft>
              <a:buClr>
                <a:schemeClr val="dk2"/>
              </a:buClr>
              <a:buSzPts val="3500"/>
              <a:buNone/>
              <a:defRPr>
                <a:solidFill>
                  <a:schemeClr val="dk2"/>
                </a:solidFill>
              </a:defRPr>
            </a:lvl5pPr>
            <a:lvl6pPr lvl="5" rtl="0">
              <a:spcBef>
                <a:spcPts val="0"/>
              </a:spcBef>
              <a:spcAft>
                <a:spcPts val="0"/>
              </a:spcAft>
              <a:buClr>
                <a:schemeClr val="dk2"/>
              </a:buClr>
              <a:buSzPts val="3500"/>
              <a:buNone/>
              <a:defRPr>
                <a:solidFill>
                  <a:schemeClr val="dk2"/>
                </a:solidFill>
              </a:defRPr>
            </a:lvl6pPr>
            <a:lvl7pPr lvl="6" rtl="0">
              <a:spcBef>
                <a:spcPts val="0"/>
              </a:spcBef>
              <a:spcAft>
                <a:spcPts val="0"/>
              </a:spcAft>
              <a:buClr>
                <a:schemeClr val="dk2"/>
              </a:buClr>
              <a:buSzPts val="3500"/>
              <a:buNone/>
              <a:defRPr>
                <a:solidFill>
                  <a:schemeClr val="dk2"/>
                </a:solidFill>
              </a:defRPr>
            </a:lvl7pPr>
            <a:lvl8pPr lvl="7" rtl="0">
              <a:spcBef>
                <a:spcPts val="0"/>
              </a:spcBef>
              <a:spcAft>
                <a:spcPts val="0"/>
              </a:spcAft>
              <a:buClr>
                <a:schemeClr val="dk2"/>
              </a:buClr>
              <a:buSzPts val="3500"/>
              <a:buNone/>
              <a:defRPr>
                <a:solidFill>
                  <a:schemeClr val="dk2"/>
                </a:solidFill>
              </a:defRPr>
            </a:lvl8pPr>
            <a:lvl9pPr lvl="8" rtl="0">
              <a:spcBef>
                <a:spcPts val="0"/>
              </a:spcBef>
              <a:spcAft>
                <a:spcPts val="0"/>
              </a:spcAft>
              <a:buClr>
                <a:schemeClr val="dk2"/>
              </a:buClr>
              <a:buSzPts val="3500"/>
              <a:buNone/>
              <a:defRPr>
                <a:solidFill>
                  <a:schemeClr val="dk2"/>
                </a:solidFill>
              </a:defRPr>
            </a:lvl9pPr>
          </a:lstStyle>
          <a:p/>
        </p:txBody>
      </p:sp>
      <p:sp>
        <p:nvSpPr>
          <p:cNvPr id="125" name="Google Shape;125;p13"/>
          <p:cNvSpPr txBox="1"/>
          <p:nvPr>
            <p:ph idx="2" type="title"/>
          </p:nvPr>
        </p:nvSpPr>
        <p:spPr>
          <a:xfrm>
            <a:off x="2483764" y="1373000"/>
            <a:ext cx="5225100" cy="5277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2"/>
              </a:buClr>
              <a:buSzPts val="2400"/>
              <a:buNone/>
              <a:defRPr sz="2400">
                <a:solidFill>
                  <a:schemeClr val="dk2"/>
                </a:solidFill>
              </a:defRPr>
            </a:lvl1pPr>
            <a:lvl2pPr lvl="1" rtl="0" algn="ctr">
              <a:spcBef>
                <a:spcPts val="0"/>
              </a:spcBef>
              <a:spcAft>
                <a:spcPts val="0"/>
              </a:spcAft>
              <a:buClr>
                <a:schemeClr val="dk2"/>
              </a:buClr>
              <a:buSzPts val="2400"/>
              <a:buNone/>
              <a:defRPr sz="2400">
                <a:solidFill>
                  <a:schemeClr val="dk2"/>
                </a:solidFill>
              </a:defRPr>
            </a:lvl2pPr>
            <a:lvl3pPr lvl="2" rtl="0" algn="ctr">
              <a:spcBef>
                <a:spcPts val="0"/>
              </a:spcBef>
              <a:spcAft>
                <a:spcPts val="0"/>
              </a:spcAft>
              <a:buClr>
                <a:schemeClr val="dk2"/>
              </a:buClr>
              <a:buSzPts val="2400"/>
              <a:buNone/>
              <a:defRPr sz="2400">
                <a:solidFill>
                  <a:schemeClr val="dk2"/>
                </a:solidFill>
              </a:defRPr>
            </a:lvl3pPr>
            <a:lvl4pPr lvl="3" rtl="0" algn="ctr">
              <a:spcBef>
                <a:spcPts val="0"/>
              </a:spcBef>
              <a:spcAft>
                <a:spcPts val="0"/>
              </a:spcAft>
              <a:buClr>
                <a:schemeClr val="dk2"/>
              </a:buClr>
              <a:buSzPts val="2400"/>
              <a:buNone/>
              <a:defRPr sz="2400">
                <a:solidFill>
                  <a:schemeClr val="dk2"/>
                </a:solidFill>
              </a:defRPr>
            </a:lvl4pPr>
            <a:lvl5pPr lvl="4" rtl="0" algn="ctr">
              <a:spcBef>
                <a:spcPts val="0"/>
              </a:spcBef>
              <a:spcAft>
                <a:spcPts val="0"/>
              </a:spcAft>
              <a:buClr>
                <a:schemeClr val="dk2"/>
              </a:buClr>
              <a:buSzPts val="2400"/>
              <a:buNone/>
              <a:defRPr sz="2400">
                <a:solidFill>
                  <a:schemeClr val="dk2"/>
                </a:solidFill>
              </a:defRPr>
            </a:lvl5pPr>
            <a:lvl6pPr lvl="5" rtl="0" algn="ctr">
              <a:spcBef>
                <a:spcPts val="0"/>
              </a:spcBef>
              <a:spcAft>
                <a:spcPts val="0"/>
              </a:spcAft>
              <a:buClr>
                <a:schemeClr val="dk2"/>
              </a:buClr>
              <a:buSzPts val="2400"/>
              <a:buNone/>
              <a:defRPr sz="2400">
                <a:solidFill>
                  <a:schemeClr val="dk2"/>
                </a:solidFill>
              </a:defRPr>
            </a:lvl6pPr>
            <a:lvl7pPr lvl="6" rtl="0" algn="ctr">
              <a:spcBef>
                <a:spcPts val="0"/>
              </a:spcBef>
              <a:spcAft>
                <a:spcPts val="0"/>
              </a:spcAft>
              <a:buClr>
                <a:schemeClr val="dk2"/>
              </a:buClr>
              <a:buSzPts val="2400"/>
              <a:buNone/>
              <a:defRPr sz="2400">
                <a:solidFill>
                  <a:schemeClr val="dk2"/>
                </a:solidFill>
              </a:defRPr>
            </a:lvl7pPr>
            <a:lvl8pPr lvl="7" rtl="0" algn="ctr">
              <a:spcBef>
                <a:spcPts val="0"/>
              </a:spcBef>
              <a:spcAft>
                <a:spcPts val="0"/>
              </a:spcAft>
              <a:buClr>
                <a:schemeClr val="dk2"/>
              </a:buClr>
              <a:buSzPts val="2400"/>
              <a:buNone/>
              <a:defRPr sz="2400">
                <a:solidFill>
                  <a:schemeClr val="dk2"/>
                </a:solidFill>
              </a:defRPr>
            </a:lvl8pPr>
            <a:lvl9pPr lvl="8" rtl="0" algn="ctr">
              <a:spcBef>
                <a:spcPts val="0"/>
              </a:spcBef>
              <a:spcAft>
                <a:spcPts val="0"/>
              </a:spcAft>
              <a:buClr>
                <a:schemeClr val="dk2"/>
              </a:buClr>
              <a:buSzPts val="2400"/>
              <a:buNone/>
              <a:defRPr sz="2400">
                <a:solidFill>
                  <a:schemeClr val="dk2"/>
                </a:solidFill>
              </a:defRPr>
            </a:lvl9pPr>
          </a:lstStyle>
          <a:p/>
        </p:txBody>
      </p:sp>
      <p:sp>
        <p:nvSpPr>
          <p:cNvPr id="126" name="Google Shape;126;p13"/>
          <p:cNvSpPr txBox="1"/>
          <p:nvPr>
            <p:ph idx="1" type="subTitle"/>
          </p:nvPr>
        </p:nvSpPr>
        <p:spPr>
          <a:xfrm>
            <a:off x="2483761" y="1824499"/>
            <a:ext cx="5225100" cy="5277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100"/>
              <a:buNone/>
              <a:defRPr sz="1100">
                <a:solidFill>
                  <a:schemeClr val="dk2"/>
                </a:solidFill>
              </a:defRPr>
            </a:lvl1pPr>
            <a:lvl2pPr lvl="1" rtl="0" algn="ctr">
              <a:lnSpc>
                <a:spcPct val="100000"/>
              </a:lnSpc>
              <a:spcBef>
                <a:spcPts val="0"/>
              </a:spcBef>
              <a:spcAft>
                <a:spcPts val="0"/>
              </a:spcAft>
              <a:buClr>
                <a:schemeClr val="dk2"/>
              </a:buClr>
              <a:buSzPts val="1100"/>
              <a:buNone/>
              <a:defRPr sz="1100">
                <a:solidFill>
                  <a:schemeClr val="dk2"/>
                </a:solidFill>
              </a:defRPr>
            </a:lvl2pPr>
            <a:lvl3pPr lvl="2" rtl="0" algn="ctr">
              <a:lnSpc>
                <a:spcPct val="100000"/>
              </a:lnSpc>
              <a:spcBef>
                <a:spcPts val="0"/>
              </a:spcBef>
              <a:spcAft>
                <a:spcPts val="0"/>
              </a:spcAft>
              <a:buClr>
                <a:schemeClr val="dk2"/>
              </a:buClr>
              <a:buSzPts val="1100"/>
              <a:buNone/>
              <a:defRPr sz="1100">
                <a:solidFill>
                  <a:schemeClr val="dk2"/>
                </a:solidFill>
              </a:defRPr>
            </a:lvl3pPr>
            <a:lvl4pPr lvl="3" rtl="0" algn="ctr">
              <a:lnSpc>
                <a:spcPct val="100000"/>
              </a:lnSpc>
              <a:spcBef>
                <a:spcPts val="0"/>
              </a:spcBef>
              <a:spcAft>
                <a:spcPts val="0"/>
              </a:spcAft>
              <a:buClr>
                <a:schemeClr val="dk2"/>
              </a:buClr>
              <a:buSzPts val="1100"/>
              <a:buNone/>
              <a:defRPr sz="1100">
                <a:solidFill>
                  <a:schemeClr val="dk2"/>
                </a:solidFill>
              </a:defRPr>
            </a:lvl4pPr>
            <a:lvl5pPr lvl="4" rtl="0" algn="ctr">
              <a:lnSpc>
                <a:spcPct val="100000"/>
              </a:lnSpc>
              <a:spcBef>
                <a:spcPts val="0"/>
              </a:spcBef>
              <a:spcAft>
                <a:spcPts val="0"/>
              </a:spcAft>
              <a:buClr>
                <a:schemeClr val="dk2"/>
              </a:buClr>
              <a:buSzPts val="1100"/>
              <a:buNone/>
              <a:defRPr sz="1100">
                <a:solidFill>
                  <a:schemeClr val="dk2"/>
                </a:solidFill>
              </a:defRPr>
            </a:lvl5pPr>
            <a:lvl6pPr lvl="5" rtl="0" algn="ctr">
              <a:lnSpc>
                <a:spcPct val="100000"/>
              </a:lnSpc>
              <a:spcBef>
                <a:spcPts val="0"/>
              </a:spcBef>
              <a:spcAft>
                <a:spcPts val="0"/>
              </a:spcAft>
              <a:buClr>
                <a:schemeClr val="dk2"/>
              </a:buClr>
              <a:buSzPts val="1100"/>
              <a:buNone/>
              <a:defRPr sz="1100">
                <a:solidFill>
                  <a:schemeClr val="dk2"/>
                </a:solidFill>
              </a:defRPr>
            </a:lvl6pPr>
            <a:lvl7pPr lvl="6" rtl="0" algn="ctr">
              <a:lnSpc>
                <a:spcPct val="100000"/>
              </a:lnSpc>
              <a:spcBef>
                <a:spcPts val="0"/>
              </a:spcBef>
              <a:spcAft>
                <a:spcPts val="0"/>
              </a:spcAft>
              <a:buClr>
                <a:schemeClr val="dk2"/>
              </a:buClr>
              <a:buSzPts val="1100"/>
              <a:buNone/>
              <a:defRPr sz="1100">
                <a:solidFill>
                  <a:schemeClr val="dk2"/>
                </a:solidFill>
              </a:defRPr>
            </a:lvl7pPr>
            <a:lvl8pPr lvl="7" rtl="0" algn="ctr">
              <a:lnSpc>
                <a:spcPct val="100000"/>
              </a:lnSpc>
              <a:spcBef>
                <a:spcPts val="0"/>
              </a:spcBef>
              <a:spcAft>
                <a:spcPts val="0"/>
              </a:spcAft>
              <a:buClr>
                <a:schemeClr val="dk2"/>
              </a:buClr>
              <a:buSzPts val="1100"/>
              <a:buNone/>
              <a:defRPr sz="1100">
                <a:solidFill>
                  <a:schemeClr val="dk2"/>
                </a:solidFill>
              </a:defRPr>
            </a:lvl8pPr>
            <a:lvl9pPr lvl="8" rtl="0" algn="ctr">
              <a:lnSpc>
                <a:spcPct val="100000"/>
              </a:lnSpc>
              <a:spcBef>
                <a:spcPts val="0"/>
              </a:spcBef>
              <a:spcAft>
                <a:spcPts val="0"/>
              </a:spcAft>
              <a:buClr>
                <a:schemeClr val="dk2"/>
              </a:buClr>
              <a:buSzPts val="1100"/>
              <a:buNone/>
              <a:defRPr sz="1100">
                <a:solidFill>
                  <a:schemeClr val="dk2"/>
                </a:solidFill>
              </a:defRPr>
            </a:lvl9pPr>
          </a:lstStyle>
          <a:p/>
        </p:txBody>
      </p:sp>
      <p:sp>
        <p:nvSpPr>
          <p:cNvPr id="127" name="Google Shape;127;p13"/>
          <p:cNvSpPr txBox="1"/>
          <p:nvPr>
            <p:ph hasCustomPrompt="1" idx="3" type="title"/>
          </p:nvPr>
        </p:nvSpPr>
        <p:spPr>
          <a:xfrm>
            <a:off x="1435136" y="1373000"/>
            <a:ext cx="962100" cy="5277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2"/>
              </a:buClr>
              <a:buSzPts val="3000"/>
              <a:buNone/>
              <a:defRPr sz="45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r>
              <a:t>xx%</a:t>
            </a:r>
          </a:p>
        </p:txBody>
      </p:sp>
      <p:sp>
        <p:nvSpPr>
          <p:cNvPr id="128" name="Google Shape;128;p13"/>
          <p:cNvSpPr txBox="1"/>
          <p:nvPr>
            <p:ph idx="4" type="title"/>
          </p:nvPr>
        </p:nvSpPr>
        <p:spPr>
          <a:xfrm>
            <a:off x="2483764" y="2460802"/>
            <a:ext cx="5225100" cy="5277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2"/>
              </a:buClr>
              <a:buSzPts val="2400"/>
              <a:buNone/>
              <a:defRPr sz="2400">
                <a:solidFill>
                  <a:schemeClr val="dk2"/>
                </a:solidFill>
              </a:defRPr>
            </a:lvl1pPr>
            <a:lvl2pPr lvl="1" rtl="0" algn="ctr">
              <a:spcBef>
                <a:spcPts val="0"/>
              </a:spcBef>
              <a:spcAft>
                <a:spcPts val="0"/>
              </a:spcAft>
              <a:buClr>
                <a:schemeClr val="dk2"/>
              </a:buClr>
              <a:buSzPts val="2400"/>
              <a:buNone/>
              <a:defRPr sz="2400">
                <a:solidFill>
                  <a:schemeClr val="dk2"/>
                </a:solidFill>
              </a:defRPr>
            </a:lvl2pPr>
            <a:lvl3pPr lvl="2" rtl="0" algn="ctr">
              <a:spcBef>
                <a:spcPts val="0"/>
              </a:spcBef>
              <a:spcAft>
                <a:spcPts val="0"/>
              </a:spcAft>
              <a:buClr>
                <a:schemeClr val="dk2"/>
              </a:buClr>
              <a:buSzPts val="2400"/>
              <a:buNone/>
              <a:defRPr sz="2400">
                <a:solidFill>
                  <a:schemeClr val="dk2"/>
                </a:solidFill>
              </a:defRPr>
            </a:lvl3pPr>
            <a:lvl4pPr lvl="3" rtl="0" algn="ctr">
              <a:spcBef>
                <a:spcPts val="0"/>
              </a:spcBef>
              <a:spcAft>
                <a:spcPts val="0"/>
              </a:spcAft>
              <a:buClr>
                <a:schemeClr val="dk2"/>
              </a:buClr>
              <a:buSzPts val="2400"/>
              <a:buNone/>
              <a:defRPr sz="2400">
                <a:solidFill>
                  <a:schemeClr val="dk2"/>
                </a:solidFill>
              </a:defRPr>
            </a:lvl4pPr>
            <a:lvl5pPr lvl="4" rtl="0" algn="ctr">
              <a:spcBef>
                <a:spcPts val="0"/>
              </a:spcBef>
              <a:spcAft>
                <a:spcPts val="0"/>
              </a:spcAft>
              <a:buClr>
                <a:schemeClr val="dk2"/>
              </a:buClr>
              <a:buSzPts val="2400"/>
              <a:buNone/>
              <a:defRPr sz="2400">
                <a:solidFill>
                  <a:schemeClr val="dk2"/>
                </a:solidFill>
              </a:defRPr>
            </a:lvl5pPr>
            <a:lvl6pPr lvl="5" rtl="0" algn="ctr">
              <a:spcBef>
                <a:spcPts val="0"/>
              </a:spcBef>
              <a:spcAft>
                <a:spcPts val="0"/>
              </a:spcAft>
              <a:buClr>
                <a:schemeClr val="dk2"/>
              </a:buClr>
              <a:buSzPts val="2400"/>
              <a:buNone/>
              <a:defRPr sz="2400">
                <a:solidFill>
                  <a:schemeClr val="dk2"/>
                </a:solidFill>
              </a:defRPr>
            </a:lvl6pPr>
            <a:lvl7pPr lvl="6" rtl="0" algn="ctr">
              <a:spcBef>
                <a:spcPts val="0"/>
              </a:spcBef>
              <a:spcAft>
                <a:spcPts val="0"/>
              </a:spcAft>
              <a:buClr>
                <a:schemeClr val="dk2"/>
              </a:buClr>
              <a:buSzPts val="2400"/>
              <a:buNone/>
              <a:defRPr sz="2400">
                <a:solidFill>
                  <a:schemeClr val="dk2"/>
                </a:solidFill>
              </a:defRPr>
            </a:lvl7pPr>
            <a:lvl8pPr lvl="7" rtl="0" algn="ctr">
              <a:spcBef>
                <a:spcPts val="0"/>
              </a:spcBef>
              <a:spcAft>
                <a:spcPts val="0"/>
              </a:spcAft>
              <a:buClr>
                <a:schemeClr val="dk2"/>
              </a:buClr>
              <a:buSzPts val="2400"/>
              <a:buNone/>
              <a:defRPr sz="2400">
                <a:solidFill>
                  <a:schemeClr val="dk2"/>
                </a:solidFill>
              </a:defRPr>
            </a:lvl8pPr>
            <a:lvl9pPr lvl="8" rtl="0" algn="ctr">
              <a:spcBef>
                <a:spcPts val="0"/>
              </a:spcBef>
              <a:spcAft>
                <a:spcPts val="0"/>
              </a:spcAft>
              <a:buClr>
                <a:schemeClr val="dk2"/>
              </a:buClr>
              <a:buSzPts val="2400"/>
              <a:buNone/>
              <a:defRPr sz="2400">
                <a:solidFill>
                  <a:schemeClr val="dk2"/>
                </a:solidFill>
              </a:defRPr>
            </a:lvl9pPr>
          </a:lstStyle>
          <a:p/>
        </p:txBody>
      </p:sp>
      <p:sp>
        <p:nvSpPr>
          <p:cNvPr id="129" name="Google Shape;129;p13"/>
          <p:cNvSpPr txBox="1"/>
          <p:nvPr>
            <p:ph idx="5" type="subTitle"/>
          </p:nvPr>
        </p:nvSpPr>
        <p:spPr>
          <a:xfrm>
            <a:off x="2483761" y="2912299"/>
            <a:ext cx="5225100" cy="5277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100"/>
              <a:buNone/>
              <a:defRPr sz="1100">
                <a:solidFill>
                  <a:schemeClr val="dk2"/>
                </a:solidFill>
              </a:defRPr>
            </a:lvl1pPr>
            <a:lvl2pPr lvl="1" rtl="0" algn="ctr">
              <a:lnSpc>
                <a:spcPct val="100000"/>
              </a:lnSpc>
              <a:spcBef>
                <a:spcPts val="0"/>
              </a:spcBef>
              <a:spcAft>
                <a:spcPts val="0"/>
              </a:spcAft>
              <a:buClr>
                <a:schemeClr val="dk2"/>
              </a:buClr>
              <a:buSzPts val="1100"/>
              <a:buNone/>
              <a:defRPr sz="1100">
                <a:solidFill>
                  <a:schemeClr val="dk2"/>
                </a:solidFill>
              </a:defRPr>
            </a:lvl2pPr>
            <a:lvl3pPr lvl="2" rtl="0" algn="ctr">
              <a:lnSpc>
                <a:spcPct val="100000"/>
              </a:lnSpc>
              <a:spcBef>
                <a:spcPts val="0"/>
              </a:spcBef>
              <a:spcAft>
                <a:spcPts val="0"/>
              </a:spcAft>
              <a:buClr>
                <a:schemeClr val="dk2"/>
              </a:buClr>
              <a:buSzPts val="1100"/>
              <a:buNone/>
              <a:defRPr sz="1100">
                <a:solidFill>
                  <a:schemeClr val="dk2"/>
                </a:solidFill>
              </a:defRPr>
            </a:lvl3pPr>
            <a:lvl4pPr lvl="3" rtl="0" algn="ctr">
              <a:lnSpc>
                <a:spcPct val="100000"/>
              </a:lnSpc>
              <a:spcBef>
                <a:spcPts val="0"/>
              </a:spcBef>
              <a:spcAft>
                <a:spcPts val="0"/>
              </a:spcAft>
              <a:buClr>
                <a:schemeClr val="dk2"/>
              </a:buClr>
              <a:buSzPts val="1100"/>
              <a:buNone/>
              <a:defRPr sz="1100">
                <a:solidFill>
                  <a:schemeClr val="dk2"/>
                </a:solidFill>
              </a:defRPr>
            </a:lvl4pPr>
            <a:lvl5pPr lvl="4" rtl="0" algn="ctr">
              <a:lnSpc>
                <a:spcPct val="100000"/>
              </a:lnSpc>
              <a:spcBef>
                <a:spcPts val="0"/>
              </a:spcBef>
              <a:spcAft>
                <a:spcPts val="0"/>
              </a:spcAft>
              <a:buClr>
                <a:schemeClr val="dk2"/>
              </a:buClr>
              <a:buSzPts val="1100"/>
              <a:buNone/>
              <a:defRPr sz="1100">
                <a:solidFill>
                  <a:schemeClr val="dk2"/>
                </a:solidFill>
              </a:defRPr>
            </a:lvl5pPr>
            <a:lvl6pPr lvl="5" rtl="0" algn="ctr">
              <a:lnSpc>
                <a:spcPct val="100000"/>
              </a:lnSpc>
              <a:spcBef>
                <a:spcPts val="0"/>
              </a:spcBef>
              <a:spcAft>
                <a:spcPts val="0"/>
              </a:spcAft>
              <a:buClr>
                <a:schemeClr val="dk2"/>
              </a:buClr>
              <a:buSzPts val="1100"/>
              <a:buNone/>
              <a:defRPr sz="1100">
                <a:solidFill>
                  <a:schemeClr val="dk2"/>
                </a:solidFill>
              </a:defRPr>
            </a:lvl6pPr>
            <a:lvl7pPr lvl="6" rtl="0" algn="ctr">
              <a:lnSpc>
                <a:spcPct val="100000"/>
              </a:lnSpc>
              <a:spcBef>
                <a:spcPts val="0"/>
              </a:spcBef>
              <a:spcAft>
                <a:spcPts val="0"/>
              </a:spcAft>
              <a:buClr>
                <a:schemeClr val="dk2"/>
              </a:buClr>
              <a:buSzPts val="1100"/>
              <a:buNone/>
              <a:defRPr sz="1100">
                <a:solidFill>
                  <a:schemeClr val="dk2"/>
                </a:solidFill>
              </a:defRPr>
            </a:lvl7pPr>
            <a:lvl8pPr lvl="7" rtl="0" algn="ctr">
              <a:lnSpc>
                <a:spcPct val="100000"/>
              </a:lnSpc>
              <a:spcBef>
                <a:spcPts val="0"/>
              </a:spcBef>
              <a:spcAft>
                <a:spcPts val="0"/>
              </a:spcAft>
              <a:buClr>
                <a:schemeClr val="dk2"/>
              </a:buClr>
              <a:buSzPts val="1100"/>
              <a:buNone/>
              <a:defRPr sz="1100">
                <a:solidFill>
                  <a:schemeClr val="dk2"/>
                </a:solidFill>
              </a:defRPr>
            </a:lvl8pPr>
            <a:lvl9pPr lvl="8" rtl="0" algn="ctr">
              <a:lnSpc>
                <a:spcPct val="100000"/>
              </a:lnSpc>
              <a:spcBef>
                <a:spcPts val="0"/>
              </a:spcBef>
              <a:spcAft>
                <a:spcPts val="0"/>
              </a:spcAft>
              <a:buClr>
                <a:schemeClr val="dk2"/>
              </a:buClr>
              <a:buSzPts val="1100"/>
              <a:buNone/>
              <a:defRPr sz="1100">
                <a:solidFill>
                  <a:schemeClr val="dk2"/>
                </a:solidFill>
              </a:defRPr>
            </a:lvl9pPr>
          </a:lstStyle>
          <a:p/>
        </p:txBody>
      </p:sp>
      <p:sp>
        <p:nvSpPr>
          <p:cNvPr id="130" name="Google Shape;130;p13"/>
          <p:cNvSpPr txBox="1"/>
          <p:nvPr>
            <p:ph hasCustomPrompt="1" idx="6" type="title"/>
          </p:nvPr>
        </p:nvSpPr>
        <p:spPr>
          <a:xfrm>
            <a:off x="1435136" y="2460800"/>
            <a:ext cx="962100" cy="5277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2"/>
              </a:buClr>
              <a:buSzPts val="3000"/>
              <a:buNone/>
              <a:defRPr sz="45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r>
              <a:t>xx%</a:t>
            </a:r>
          </a:p>
        </p:txBody>
      </p:sp>
      <p:sp>
        <p:nvSpPr>
          <p:cNvPr id="131" name="Google Shape;131;p13"/>
          <p:cNvSpPr txBox="1"/>
          <p:nvPr>
            <p:ph idx="7" type="title"/>
          </p:nvPr>
        </p:nvSpPr>
        <p:spPr>
          <a:xfrm>
            <a:off x="2483764" y="3548604"/>
            <a:ext cx="5225100" cy="5277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2"/>
              </a:buClr>
              <a:buSzPts val="2400"/>
              <a:buNone/>
              <a:defRPr sz="2400">
                <a:solidFill>
                  <a:schemeClr val="dk2"/>
                </a:solidFill>
              </a:defRPr>
            </a:lvl1pPr>
            <a:lvl2pPr lvl="1" rtl="0" algn="ctr">
              <a:spcBef>
                <a:spcPts val="0"/>
              </a:spcBef>
              <a:spcAft>
                <a:spcPts val="0"/>
              </a:spcAft>
              <a:buClr>
                <a:schemeClr val="dk2"/>
              </a:buClr>
              <a:buSzPts val="2400"/>
              <a:buNone/>
              <a:defRPr sz="2400">
                <a:solidFill>
                  <a:schemeClr val="dk2"/>
                </a:solidFill>
              </a:defRPr>
            </a:lvl2pPr>
            <a:lvl3pPr lvl="2" rtl="0" algn="ctr">
              <a:spcBef>
                <a:spcPts val="0"/>
              </a:spcBef>
              <a:spcAft>
                <a:spcPts val="0"/>
              </a:spcAft>
              <a:buClr>
                <a:schemeClr val="dk2"/>
              </a:buClr>
              <a:buSzPts val="2400"/>
              <a:buNone/>
              <a:defRPr sz="2400">
                <a:solidFill>
                  <a:schemeClr val="dk2"/>
                </a:solidFill>
              </a:defRPr>
            </a:lvl3pPr>
            <a:lvl4pPr lvl="3" rtl="0" algn="ctr">
              <a:spcBef>
                <a:spcPts val="0"/>
              </a:spcBef>
              <a:spcAft>
                <a:spcPts val="0"/>
              </a:spcAft>
              <a:buClr>
                <a:schemeClr val="dk2"/>
              </a:buClr>
              <a:buSzPts val="2400"/>
              <a:buNone/>
              <a:defRPr sz="2400">
                <a:solidFill>
                  <a:schemeClr val="dk2"/>
                </a:solidFill>
              </a:defRPr>
            </a:lvl4pPr>
            <a:lvl5pPr lvl="4" rtl="0" algn="ctr">
              <a:spcBef>
                <a:spcPts val="0"/>
              </a:spcBef>
              <a:spcAft>
                <a:spcPts val="0"/>
              </a:spcAft>
              <a:buClr>
                <a:schemeClr val="dk2"/>
              </a:buClr>
              <a:buSzPts val="2400"/>
              <a:buNone/>
              <a:defRPr sz="2400">
                <a:solidFill>
                  <a:schemeClr val="dk2"/>
                </a:solidFill>
              </a:defRPr>
            </a:lvl5pPr>
            <a:lvl6pPr lvl="5" rtl="0" algn="ctr">
              <a:spcBef>
                <a:spcPts val="0"/>
              </a:spcBef>
              <a:spcAft>
                <a:spcPts val="0"/>
              </a:spcAft>
              <a:buClr>
                <a:schemeClr val="dk2"/>
              </a:buClr>
              <a:buSzPts val="2400"/>
              <a:buNone/>
              <a:defRPr sz="2400">
                <a:solidFill>
                  <a:schemeClr val="dk2"/>
                </a:solidFill>
              </a:defRPr>
            </a:lvl6pPr>
            <a:lvl7pPr lvl="6" rtl="0" algn="ctr">
              <a:spcBef>
                <a:spcPts val="0"/>
              </a:spcBef>
              <a:spcAft>
                <a:spcPts val="0"/>
              </a:spcAft>
              <a:buClr>
                <a:schemeClr val="dk2"/>
              </a:buClr>
              <a:buSzPts val="2400"/>
              <a:buNone/>
              <a:defRPr sz="2400">
                <a:solidFill>
                  <a:schemeClr val="dk2"/>
                </a:solidFill>
              </a:defRPr>
            </a:lvl7pPr>
            <a:lvl8pPr lvl="7" rtl="0" algn="ctr">
              <a:spcBef>
                <a:spcPts val="0"/>
              </a:spcBef>
              <a:spcAft>
                <a:spcPts val="0"/>
              </a:spcAft>
              <a:buClr>
                <a:schemeClr val="dk2"/>
              </a:buClr>
              <a:buSzPts val="2400"/>
              <a:buNone/>
              <a:defRPr sz="2400">
                <a:solidFill>
                  <a:schemeClr val="dk2"/>
                </a:solidFill>
              </a:defRPr>
            </a:lvl8pPr>
            <a:lvl9pPr lvl="8" rtl="0" algn="ctr">
              <a:spcBef>
                <a:spcPts val="0"/>
              </a:spcBef>
              <a:spcAft>
                <a:spcPts val="0"/>
              </a:spcAft>
              <a:buClr>
                <a:schemeClr val="dk2"/>
              </a:buClr>
              <a:buSzPts val="2400"/>
              <a:buNone/>
              <a:defRPr sz="2400">
                <a:solidFill>
                  <a:schemeClr val="dk2"/>
                </a:solidFill>
              </a:defRPr>
            </a:lvl9pPr>
          </a:lstStyle>
          <a:p/>
        </p:txBody>
      </p:sp>
      <p:sp>
        <p:nvSpPr>
          <p:cNvPr id="132" name="Google Shape;132;p13"/>
          <p:cNvSpPr txBox="1"/>
          <p:nvPr>
            <p:ph idx="8" type="subTitle"/>
          </p:nvPr>
        </p:nvSpPr>
        <p:spPr>
          <a:xfrm>
            <a:off x="2483761" y="4000100"/>
            <a:ext cx="5225100" cy="5277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100"/>
              <a:buNone/>
              <a:defRPr sz="1100">
                <a:solidFill>
                  <a:schemeClr val="dk2"/>
                </a:solidFill>
              </a:defRPr>
            </a:lvl1pPr>
            <a:lvl2pPr lvl="1" rtl="0" algn="ctr">
              <a:lnSpc>
                <a:spcPct val="100000"/>
              </a:lnSpc>
              <a:spcBef>
                <a:spcPts val="0"/>
              </a:spcBef>
              <a:spcAft>
                <a:spcPts val="0"/>
              </a:spcAft>
              <a:buClr>
                <a:schemeClr val="dk2"/>
              </a:buClr>
              <a:buSzPts val="1100"/>
              <a:buNone/>
              <a:defRPr sz="1100">
                <a:solidFill>
                  <a:schemeClr val="dk2"/>
                </a:solidFill>
              </a:defRPr>
            </a:lvl2pPr>
            <a:lvl3pPr lvl="2" rtl="0" algn="ctr">
              <a:lnSpc>
                <a:spcPct val="100000"/>
              </a:lnSpc>
              <a:spcBef>
                <a:spcPts val="0"/>
              </a:spcBef>
              <a:spcAft>
                <a:spcPts val="0"/>
              </a:spcAft>
              <a:buClr>
                <a:schemeClr val="dk2"/>
              </a:buClr>
              <a:buSzPts val="1100"/>
              <a:buNone/>
              <a:defRPr sz="1100">
                <a:solidFill>
                  <a:schemeClr val="dk2"/>
                </a:solidFill>
              </a:defRPr>
            </a:lvl3pPr>
            <a:lvl4pPr lvl="3" rtl="0" algn="ctr">
              <a:lnSpc>
                <a:spcPct val="100000"/>
              </a:lnSpc>
              <a:spcBef>
                <a:spcPts val="0"/>
              </a:spcBef>
              <a:spcAft>
                <a:spcPts val="0"/>
              </a:spcAft>
              <a:buClr>
                <a:schemeClr val="dk2"/>
              </a:buClr>
              <a:buSzPts val="1100"/>
              <a:buNone/>
              <a:defRPr sz="1100">
                <a:solidFill>
                  <a:schemeClr val="dk2"/>
                </a:solidFill>
              </a:defRPr>
            </a:lvl4pPr>
            <a:lvl5pPr lvl="4" rtl="0" algn="ctr">
              <a:lnSpc>
                <a:spcPct val="100000"/>
              </a:lnSpc>
              <a:spcBef>
                <a:spcPts val="0"/>
              </a:spcBef>
              <a:spcAft>
                <a:spcPts val="0"/>
              </a:spcAft>
              <a:buClr>
                <a:schemeClr val="dk2"/>
              </a:buClr>
              <a:buSzPts val="1100"/>
              <a:buNone/>
              <a:defRPr sz="1100">
                <a:solidFill>
                  <a:schemeClr val="dk2"/>
                </a:solidFill>
              </a:defRPr>
            </a:lvl5pPr>
            <a:lvl6pPr lvl="5" rtl="0" algn="ctr">
              <a:lnSpc>
                <a:spcPct val="100000"/>
              </a:lnSpc>
              <a:spcBef>
                <a:spcPts val="0"/>
              </a:spcBef>
              <a:spcAft>
                <a:spcPts val="0"/>
              </a:spcAft>
              <a:buClr>
                <a:schemeClr val="dk2"/>
              </a:buClr>
              <a:buSzPts val="1100"/>
              <a:buNone/>
              <a:defRPr sz="1100">
                <a:solidFill>
                  <a:schemeClr val="dk2"/>
                </a:solidFill>
              </a:defRPr>
            </a:lvl6pPr>
            <a:lvl7pPr lvl="6" rtl="0" algn="ctr">
              <a:lnSpc>
                <a:spcPct val="100000"/>
              </a:lnSpc>
              <a:spcBef>
                <a:spcPts val="0"/>
              </a:spcBef>
              <a:spcAft>
                <a:spcPts val="0"/>
              </a:spcAft>
              <a:buClr>
                <a:schemeClr val="dk2"/>
              </a:buClr>
              <a:buSzPts val="1100"/>
              <a:buNone/>
              <a:defRPr sz="1100">
                <a:solidFill>
                  <a:schemeClr val="dk2"/>
                </a:solidFill>
              </a:defRPr>
            </a:lvl7pPr>
            <a:lvl8pPr lvl="7" rtl="0" algn="ctr">
              <a:lnSpc>
                <a:spcPct val="100000"/>
              </a:lnSpc>
              <a:spcBef>
                <a:spcPts val="0"/>
              </a:spcBef>
              <a:spcAft>
                <a:spcPts val="0"/>
              </a:spcAft>
              <a:buClr>
                <a:schemeClr val="dk2"/>
              </a:buClr>
              <a:buSzPts val="1100"/>
              <a:buNone/>
              <a:defRPr sz="1100">
                <a:solidFill>
                  <a:schemeClr val="dk2"/>
                </a:solidFill>
              </a:defRPr>
            </a:lvl8pPr>
            <a:lvl9pPr lvl="8" rtl="0" algn="ctr">
              <a:lnSpc>
                <a:spcPct val="100000"/>
              </a:lnSpc>
              <a:spcBef>
                <a:spcPts val="0"/>
              </a:spcBef>
              <a:spcAft>
                <a:spcPts val="0"/>
              </a:spcAft>
              <a:buClr>
                <a:schemeClr val="dk2"/>
              </a:buClr>
              <a:buSzPts val="1100"/>
              <a:buNone/>
              <a:defRPr sz="1100">
                <a:solidFill>
                  <a:schemeClr val="dk2"/>
                </a:solidFill>
              </a:defRPr>
            </a:lvl9pPr>
          </a:lstStyle>
          <a:p/>
        </p:txBody>
      </p:sp>
      <p:sp>
        <p:nvSpPr>
          <p:cNvPr id="133" name="Google Shape;133;p13"/>
          <p:cNvSpPr txBox="1"/>
          <p:nvPr>
            <p:ph hasCustomPrompt="1" idx="9" type="title"/>
          </p:nvPr>
        </p:nvSpPr>
        <p:spPr>
          <a:xfrm>
            <a:off x="1435136" y="3548600"/>
            <a:ext cx="962100" cy="5277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2"/>
              </a:buClr>
              <a:buSzPts val="3000"/>
              <a:buNone/>
              <a:defRPr sz="45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r>
              <a:t>xx%</a:t>
            </a:r>
          </a:p>
        </p:txBody>
      </p:sp>
      <p:grpSp>
        <p:nvGrpSpPr>
          <p:cNvPr id="134" name="Google Shape;134;p13"/>
          <p:cNvGrpSpPr/>
          <p:nvPr/>
        </p:nvGrpSpPr>
        <p:grpSpPr>
          <a:xfrm flipH="1">
            <a:off x="-1461001" y="414349"/>
            <a:ext cx="10131201" cy="5874728"/>
            <a:chOff x="474599" y="414349"/>
            <a:chExt cx="10131201" cy="5874728"/>
          </a:xfrm>
        </p:grpSpPr>
        <p:cxnSp>
          <p:nvCxnSpPr>
            <p:cNvPr id="135" name="Google Shape;135;p13"/>
            <p:cNvCxnSpPr/>
            <p:nvPr/>
          </p:nvCxnSpPr>
          <p:spPr>
            <a:xfrm>
              <a:off x="474600" y="414349"/>
              <a:ext cx="0" cy="4314900"/>
            </a:xfrm>
            <a:prstGeom prst="straightConnector1">
              <a:avLst/>
            </a:prstGeom>
            <a:noFill/>
            <a:ln cap="flat" cmpd="sng" w="9525">
              <a:solidFill>
                <a:schemeClr val="lt1"/>
              </a:solidFill>
              <a:prstDash val="solid"/>
              <a:round/>
              <a:headEnd len="med" w="med" type="none"/>
              <a:tailEnd len="med" w="med" type="none"/>
            </a:ln>
          </p:spPr>
        </p:cxnSp>
        <p:cxnSp>
          <p:nvCxnSpPr>
            <p:cNvPr id="136" name="Google Shape;136;p13"/>
            <p:cNvCxnSpPr/>
            <p:nvPr/>
          </p:nvCxnSpPr>
          <p:spPr>
            <a:xfrm>
              <a:off x="474599" y="414350"/>
              <a:ext cx="8194200" cy="0"/>
            </a:xfrm>
            <a:prstGeom prst="straightConnector1">
              <a:avLst/>
            </a:prstGeom>
            <a:noFill/>
            <a:ln cap="flat" cmpd="sng" w="9525">
              <a:solidFill>
                <a:schemeClr val="lt1"/>
              </a:solidFill>
              <a:prstDash val="solid"/>
              <a:round/>
              <a:headEnd len="med" w="med" type="none"/>
              <a:tailEnd len="med" w="med" type="none"/>
            </a:ln>
          </p:spPr>
        </p:cxnSp>
        <p:cxnSp>
          <p:nvCxnSpPr>
            <p:cNvPr id="137" name="Google Shape;137;p13"/>
            <p:cNvCxnSpPr/>
            <p:nvPr/>
          </p:nvCxnSpPr>
          <p:spPr>
            <a:xfrm>
              <a:off x="8668547" y="414358"/>
              <a:ext cx="0" cy="3784200"/>
            </a:xfrm>
            <a:prstGeom prst="straightConnector1">
              <a:avLst/>
            </a:prstGeom>
            <a:noFill/>
            <a:ln cap="flat" cmpd="sng" w="9525">
              <a:solidFill>
                <a:schemeClr val="lt1"/>
              </a:solidFill>
              <a:prstDash val="solid"/>
              <a:round/>
              <a:headEnd len="med" w="med" type="none"/>
              <a:tailEnd len="med" w="med" type="none"/>
            </a:ln>
          </p:spPr>
        </p:cxnSp>
        <p:grpSp>
          <p:nvGrpSpPr>
            <p:cNvPr id="138" name="Google Shape;138;p13"/>
            <p:cNvGrpSpPr/>
            <p:nvPr/>
          </p:nvGrpSpPr>
          <p:grpSpPr>
            <a:xfrm rot="10800000">
              <a:off x="6528025" y="3030339"/>
              <a:ext cx="4077775" cy="3258738"/>
              <a:chOff x="-1108761" y="-855024"/>
              <a:chExt cx="3091800" cy="2470800"/>
            </a:xfrm>
          </p:grpSpPr>
          <p:cxnSp>
            <p:nvCxnSpPr>
              <p:cNvPr id="139" name="Google Shape;139;p13"/>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140" name="Google Shape;140;p13"/>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cxnSp>
          <p:nvCxnSpPr>
            <p:cNvPr id="141" name="Google Shape;141;p13"/>
            <p:cNvCxnSpPr/>
            <p:nvPr/>
          </p:nvCxnSpPr>
          <p:spPr>
            <a:xfrm>
              <a:off x="475623" y="4729231"/>
              <a:ext cx="72861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solidFill>
          <a:schemeClr val="dk1"/>
        </a:solidFill>
      </p:bgPr>
    </p:bg>
    <p:spTree>
      <p:nvGrpSpPr>
        <p:cNvPr id="142" name="Shape 142"/>
        <p:cNvGrpSpPr/>
        <p:nvPr/>
      </p:nvGrpSpPr>
      <p:grpSpPr>
        <a:xfrm>
          <a:off x="0" y="0"/>
          <a:ext cx="0" cy="0"/>
          <a:chOff x="0" y="0"/>
          <a:chExt cx="0" cy="0"/>
        </a:xfrm>
      </p:grpSpPr>
      <p:sp>
        <p:nvSpPr>
          <p:cNvPr id="143" name="Google Shape;143;p14"/>
          <p:cNvSpPr txBox="1"/>
          <p:nvPr>
            <p:ph type="title"/>
          </p:nvPr>
        </p:nvSpPr>
        <p:spPr>
          <a:xfrm>
            <a:off x="713250"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grpSp>
        <p:nvGrpSpPr>
          <p:cNvPr id="144" name="Google Shape;144;p14"/>
          <p:cNvGrpSpPr/>
          <p:nvPr/>
        </p:nvGrpSpPr>
        <p:grpSpPr>
          <a:xfrm rot="10800000">
            <a:off x="-1461001" y="-1146201"/>
            <a:ext cx="10131201" cy="5874728"/>
            <a:chOff x="474599" y="414349"/>
            <a:chExt cx="10131201" cy="5874728"/>
          </a:xfrm>
        </p:grpSpPr>
        <p:cxnSp>
          <p:nvCxnSpPr>
            <p:cNvPr id="145" name="Google Shape;145;p14"/>
            <p:cNvCxnSpPr/>
            <p:nvPr/>
          </p:nvCxnSpPr>
          <p:spPr>
            <a:xfrm>
              <a:off x="474599" y="414350"/>
              <a:ext cx="8194200" cy="0"/>
            </a:xfrm>
            <a:prstGeom prst="straightConnector1">
              <a:avLst/>
            </a:prstGeom>
            <a:noFill/>
            <a:ln cap="flat" cmpd="sng" w="9525">
              <a:solidFill>
                <a:schemeClr val="lt1"/>
              </a:solidFill>
              <a:prstDash val="solid"/>
              <a:round/>
              <a:headEnd len="med" w="med" type="none"/>
              <a:tailEnd len="med" w="med" type="none"/>
            </a:ln>
          </p:spPr>
        </p:cxnSp>
        <p:cxnSp>
          <p:nvCxnSpPr>
            <p:cNvPr id="146" name="Google Shape;146;p14"/>
            <p:cNvCxnSpPr/>
            <p:nvPr/>
          </p:nvCxnSpPr>
          <p:spPr>
            <a:xfrm>
              <a:off x="475623" y="4729231"/>
              <a:ext cx="7286100" cy="0"/>
            </a:xfrm>
            <a:prstGeom prst="straightConnector1">
              <a:avLst/>
            </a:prstGeom>
            <a:noFill/>
            <a:ln cap="flat" cmpd="sng" w="9525">
              <a:solidFill>
                <a:schemeClr val="lt1"/>
              </a:solidFill>
              <a:prstDash val="solid"/>
              <a:round/>
              <a:headEnd len="med" w="med" type="none"/>
              <a:tailEnd len="med" w="med" type="none"/>
            </a:ln>
          </p:spPr>
        </p:cxnSp>
        <p:cxnSp>
          <p:nvCxnSpPr>
            <p:cNvPr id="147" name="Google Shape;147;p14"/>
            <p:cNvCxnSpPr/>
            <p:nvPr/>
          </p:nvCxnSpPr>
          <p:spPr>
            <a:xfrm>
              <a:off x="8668547" y="414358"/>
              <a:ext cx="0" cy="3784200"/>
            </a:xfrm>
            <a:prstGeom prst="straightConnector1">
              <a:avLst/>
            </a:prstGeom>
            <a:noFill/>
            <a:ln cap="flat" cmpd="sng" w="9525">
              <a:solidFill>
                <a:schemeClr val="lt1"/>
              </a:solidFill>
              <a:prstDash val="solid"/>
              <a:round/>
              <a:headEnd len="med" w="med" type="none"/>
              <a:tailEnd len="med" w="med" type="none"/>
            </a:ln>
          </p:spPr>
        </p:cxnSp>
        <p:cxnSp>
          <p:nvCxnSpPr>
            <p:cNvPr id="148" name="Google Shape;148;p14"/>
            <p:cNvCxnSpPr/>
            <p:nvPr/>
          </p:nvCxnSpPr>
          <p:spPr>
            <a:xfrm>
              <a:off x="474600" y="414349"/>
              <a:ext cx="0" cy="4314900"/>
            </a:xfrm>
            <a:prstGeom prst="straightConnector1">
              <a:avLst/>
            </a:prstGeom>
            <a:noFill/>
            <a:ln cap="flat" cmpd="sng" w="9525">
              <a:solidFill>
                <a:schemeClr val="lt1"/>
              </a:solidFill>
              <a:prstDash val="solid"/>
              <a:round/>
              <a:headEnd len="med" w="med" type="none"/>
              <a:tailEnd len="med" w="med" type="none"/>
            </a:ln>
          </p:spPr>
        </p:cxnSp>
        <p:grpSp>
          <p:nvGrpSpPr>
            <p:cNvPr id="149" name="Google Shape;149;p14"/>
            <p:cNvGrpSpPr/>
            <p:nvPr/>
          </p:nvGrpSpPr>
          <p:grpSpPr>
            <a:xfrm rot="10800000">
              <a:off x="6528025" y="3030339"/>
              <a:ext cx="4077775" cy="3258738"/>
              <a:chOff x="-1108761" y="-855024"/>
              <a:chExt cx="3091800" cy="2470800"/>
            </a:xfrm>
          </p:grpSpPr>
          <p:cxnSp>
            <p:nvCxnSpPr>
              <p:cNvPr id="150" name="Google Shape;150;p14"/>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151" name="Google Shape;151;p14"/>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bg>
      <p:bgPr>
        <a:solidFill>
          <a:schemeClr val="dk1"/>
        </a:solidFill>
      </p:bgPr>
    </p:bg>
    <p:spTree>
      <p:nvGrpSpPr>
        <p:cNvPr id="152" name="Shape 152"/>
        <p:cNvGrpSpPr/>
        <p:nvPr/>
      </p:nvGrpSpPr>
      <p:grpSpPr>
        <a:xfrm>
          <a:off x="0" y="0"/>
          <a:ext cx="0" cy="0"/>
          <a:chOff x="0" y="0"/>
          <a:chExt cx="0" cy="0"/>
        </a:xfrm>
      </p:grpSpPr>
      <p:sp>
        <p:nvSpPr>
          <p:cNvPr id="153" name="Google Shape;153;p15"/>
          <p:cNvSpPr txBox="1"/>
          <p:nvPr>
            <p:ph type="title"/>
          </p:nvPr>
        </p:nvSpPr>
        <p:spPr>
          <a:xfrm>
            <a:off x="713250"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grpSp>
        <p:nvGrpSpPr>
          <p:cNvPr id="154" name="Google Shape;154;p15"/>
          <p:cNvGrpSpPr/>
          <p:nvPr/>
        </p:nvGrpSpPr>
        <p:grpSpPr>
          <a:xfrm flipH="1">
            <a:off x="-1461001" y="414349"/>
            <a:ext cx="10131201" cy="5874728"/>
            <a:chOff x="474599" y="414349"/>
            <a:chExt cx="10131201" cy="5874728"/>
          </a:xfrm>
        </p:grpSpPr>
        <p:cxnSp>
          <p:nvCxnSpPr>
            <p:cNvPr id="155" name="Google Shape;155;p15"/>
            <p:cNvCxnSpPr/>
            <p:nvPr/>
          </p:nvCxnSpPr>
          <p:spPr>
            <a:xfrm>
              <a:off x="474600" y="414349"/>
              <a:ext cx="0" cy="4314900"/>
            </a:xfrm>
            <a:prstGeom prst="straightConnector1">
              <a:avLst/>
            </a:prstGeom>
            <a:noFill/>
            <a:ln cap="flat" cmpd="sng" w="9525">
              <a:solidFill>
                <a:schemeClr val="lt1"/>
              </a:solidFill>
              <a:prstDash val="solid"/>
              <a:round/>
              <a:headEnd len="med" w="med" type="none"/>
              <a:tailEnd len="med" w="med" type="none"/>
            </a:ln>
          </p:spPr>
        </p:cxnSp>
        <p:cxnSp>
          <p:nvCxnSpPr>
            <p:cNvPr id="156" name="Google Shape;156;p15"/>
            <p:cNvCxnSpPr/>
            <p:nvPr/>
          </p:nvCxnSpPr>
          <p:spPr>
            <a:xfrm>
              <a:off x="474599" y="414350"/>
              <a:ext cx="8194200" cy="0"/>
            </a:xfrm>
            <a:prstGeom prst="straightConnector1">
              <a:avLst/>
            </a:prstGeom>
            <a:noFill/>
            <a:ln cap="flat" cmpd="sng" w="9525">
              <a:solidFill>
                <a:schemeClr val="lt1"/>
              </a:solidFill>
              <a:prstDash val="solid"/>
              <a:round/>
              <a:headEnd len="med" w="med" type="none"/>
              <a:tailEnd len="med" w="med" type="none"/>
            </a:ln>
          </p:spPr>
        </p:cxnSp>
        <p:cxnSp>
          <p:nvCxnSpPr>
            <p:cNvPr id="157" name="Google Shape;157;p15"/>
            <p:cNvCxnSpPr/>
            <p:nvPr/>
          </p:nvCxnSpPr>
          <p:spPr>
            <a:xfrm>
              <a:off x="8668547" y="414358"/>
              <a:ext cx="0" cy="3784200"/>
            </a:xfrm>
            <a:prstGeom prst="straightConnector1">
              <a:avLst/>
            </a:prstGeom>
            <a:noFill/>
            <a:ln cap="flat" cmpd="sng" w="9525">
              <a:solidFill>
                <a:schemeClr val="lt1"/>
              </a:solidFill>
              <a:prstDash val="solid"/>
              <a:round/>
              <a:headEnd len="med" w="med" type="none"/>
              <a:tailEnd len="med" w="med" type="none"/>
            </a:ln>
          </p:spPr>
        </p:cxnSp>
        <p:grpSp>
          <p:nvGrpSpPr>
            <p:cNvPr id="158" name="Google Shape;158;p15"/>
            <p:cNvGrpSpPr/>
            <p:nvPr/>
          </p:nvGrpSpPr>
          <p:grpSpPr>
            <a:xfrm rot="10800000">
              <a:off x="6528025" y="3030339"/>
              <a:ext cx="4077775" cy="3258738"/>
              <a:chOff x="-1108761" y="-855024"/>
              <a:chExt cx="3091800" cy="2470800"/>
            </a:xfrm>
          </p:grpSpPr>
          <p:cxnSp>
            <p:nvCxnSpPr>
              <p:cNvPr id="159" name="Google Shape;159;p15"/>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160" name="Google Shape;160;p15"/>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cxnSp>
          <p:nvCxnSpPr>
            <p:cNvPr id="161" name="Google Shape;161;p15"/>
            <p:cNvCxnSpPr/>
            <p:nvPr/>
          </p:nvCxnSpPr>
          <p:spPr>
            <a:xfrm>
              <a:off x="475623" y="4729231"/>
              <a:ext cx="72861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spTree>
      <p:nvGrpSpPr>
        <p:cNvPr id="162" name="Shape 162"/>
        <p:cNvGrpSpPr/>
        <p:nvPr/>
      </p:nvGrpSpPr>
      <p:grpSpPr>
        <a:xfrm>
          <a:off x="0" y="0"/>
          <a:ext cx="0" cy="0"/>
          <a:chOff x="0" y="0"/>
          <a:chExt cx="0" cy="0"/>
        </a:xfrm>
      </p:grpSpPr>
      <p:sp>
        <p:nvSpPr>
          <p:cNvPr id="163" name="Google Shape;163;p16"/>
          <p:cNvSpPr txBox="1"/>
          <p:nvPr>
            <p:ph type="title"/>
          </p:nvPr>
        </p:nvSpPr>
        <p:spPr>
          <a:xfrm>
            <a:off x="713250"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grpSp>
        <p:nvGrpSpPr>
          <p:cNvPr id="164" name="Google Shape;164;p16"/>
          <p:cNvGrpSpPr/>
          <p:nvPr/>
        </p:nvGrpSpPr>
        <p:grpSpPr>
          <a:xfrm>
            <a:off x="474599" y="414349"/>
            <a:ext cx="10131201" cy="5874728"/>
            <a:chOff x="474599" y="414349"/>
            <a:chExt cx="10131201" cy="5874728"/>
          </a:xfrm>
        </p:grpSpPr>
        <p:cxnSp>
          <p:nvCxnSpPr>
            <p:cNvPr id="165" name="Google Shape;165;p16"/>
            <p:cNvCxnSpPr/>
            <p:nvPr/>
          </p:nvCxnSpPr>
          <p:spPr>
            <a:xfrm>
              <a:off x="474599" y="414350"/>
              <a:ext cx="8194200" cy="0"/>
            </a:xfrm>
            <a:prstGeom prst="straightConnector1">
              <a:avLst/>
            </a:prstGeom>
            <a:noFill/>
            <a:ln cap="flat" cmpd="sng" w="9525">
              <a:solidFill>
                <a:schemeClr val="dk1"/>
              </a:solidFill>
              <a:prstDash val="solid"/>
              <a:round/>
              <a:headEnd len="med" w="med" type="none"/>
              <a:tailEnd len="med" w="med" type="none"/>
            </a:ln>
          </p:spPr>
        </p:cxnSp>
        <p:cxnSp>
          <p:nvCxnSpPr>
            <p:cNvPr id="166" name="Google Shape;166;p16"/>
            <p:cNvCxnSpPr/>
            <p:nvPr/>
          </p:nvCxnSpPr>
          <p:spPr>
            <a:xfrm>
              <a:off x="475623" y="4729231"/>
              <a:ext cx="7286100" cy="0"/>
            </a:xfrm>
            <a:prstGeom prst="straightConnector1">
              <a:avLst/>
            </a:prstGeom>
            <a:noFill/>
            <a:ln cap="flat" cmpd="sng" w="9525">
              <a:solidFill>
                <a:schemeClr val="dk1"/>
              </a:solidFill>
              <a:prstDash val="solid"/>
              <a:round/>
              <a:headEnd len="med" w="med" type="none"/>
              <a:tailEnd len="med" w="med" type="none"/>
            </a:ln>
          </p:spPr>
        </p:cxnSp>
        <p:cxnSp>
          <p:nvCxnSpPr>
            <p:cNvPr id="167" name="Google Shape;167;p16"/>
            <p:cNvCxnSpPr/>
            <p:nvPr/>
          </p:nvCxnSpPr>
          <p:spPr>
            <a:xfrm>
              <a:off x="8668547" y="414358"/>
              <a:ext cx="0" cy="3784200"/>
            </a:xfrm>
            <a:prstGeom prst="straightConnector1">
              <a:avLst/>
            </a:prstGeom>
            <a:noFill/>
            <a:ln cap="flat" cmpd="sng" w="9525">
              <a:solidFill>
                <a:schemeClr val="dk1"/>
              </a:solidFill>
              <a:prstDash val="solid"/>
              <a:round/>
              <a:headEnd len="med" w="med" type="none"/>
              <a:tailEnd len="med" w="med" type="none"/>
            </a:ln>
          </p:spPr>
        </p:cxnSp>
        <p:cxnSp>
          <p:nvCxnSpPr>
            <p:cNvPr id="168" name="Google Shape;168;p16"/>
            <p:cNvCxnSpPr/>
            <p:nvPr/>
          </p:nvCxnSpPr>
          <p:spPr>
            <a:xfrm>
              <a:off x="474600" y="414349"/>
              <a:ext cx="0" cy="4314900"/>
            </a:xfrm>
            <a:prstGeom prst="straightConnector1">
              <a:avLst/>
            </a:prstGeom>
            <a:noFill/>
            <a:ln cap="flat" cmpd="sng" w="9525">
              <a:solidFill>
                <a:schemeClr val="dk1"/>
              </a:solidFill>
              <a:prstDash val="solid"/>
              <a:round/>
              <a:headEnd len="med" w="med" type="none"/>
              <a:tailEnd len="med" w="med" type="none"/>
            </a:ln>
          </p:spPr>
        </p:cxnSp>
        <p:grpSp>
          <p:nvGrpSpPr>
            <p:cNvPr id="169" name="Google Shape;169;p16"/>
            <p:cNvGrpSpPr/>
            <p:nvPr/>
          </p:nvGrpSpPr>
          <p:grpSpPr>
            <a:xfrm rot="10800000">
              <a:off x="6528025" y="3030339"/>
              <a:ext cx="4077775" cy="3258738"/>
              <a:chOff x="-1108761" y="-855024"/>
              <a:chExt cx="3091800" cy="2470800"/>
            </a:xfrm>
          </p:grpSpPr>
          <p:cxnSp>
            <p:nvCxnSpPr>
              <p:cNvPr id="170" name="Google Shape;170;p16"/>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171" name="Google Shape;171;p16"/>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spTree>
      <p:nvGrpSpPr>
        <p:cNvPr id="172" name="Shape 172"/>
        <p:cNvGrpSpPr/>
        <p:nvPr/>
      </p:nvGrpSpPr>
      <p:grpSpPr>
        <a:xfrm>
          <a:off x="0" y="0"/>
          <a:ext cx="0" cy="0"/>
          <a:chOff x="0" y="0"/>
          <a:chExt cx="0" cy="0"/>
        </a:xfrm>
      </p:grpSpPr>
      <p:sp>
        <p:nvSpPr>
          <p:cNvPr id="173" name="Google Shape;173;p17"/>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4" name="Google Shape;174;p17"/>
          <p:cNvSpPr txBox="1"/>
          <p:nvPr>
            <p:ph idx="1" type="subTitle"/>
          </p:nvPr>
        </p:nvSpPr>
        <p:spPr>
          <a:xfrm>
            <a:off x="3621475" y="1511375"/>
            <a:ext cx="4809300" cy="289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Char char="●"/>
              <a:defRPr sz="1100"/>
            </a:lvl1pPr>
            <a:lvl2pPr lvl="1" rtl="0" algn="ctr">
              <a:lnSpc>
                <a:spcPct val="100000"/>
              </a:lnSpc>
              <a:spcBef>
                <a:spcPts val="100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75" name="Google Shape;175;p17"/>
          <p:cNvSpPr/>
          <p:nvPr>
            <p:ph idx="2" type="pic"/>
          </p:nvPr>
        </p:nvSpPr>
        <p:spPr>
          <a:xfrm>
            <a:off x="880925" y="1574875"/>
            <a:ext cx="2740500" cy="2740500"/>
          </a:xfrm>
          <a:prstGeom prst="rect">
            <a:avLst/>
          </a:prstGeom>
          <a:noFill/>
          <a:ln cap="flat" cmpd="sng" w="9525">
            <a:solidFill>
              <a:schemeClr val="dk1"/>
            </a:solidFill>
            <a:prstDash val="solid"/>
            <a:round/>
            <a:headEnd len="sm" w="sm" type="none"/>
            <a:tailEnd len="sm" w="sm" type="none"/>
          </a:ln>
        </p:spPr>
      </p:sp>
      <p:grpSp>
        <p:nvGrpSpPr>
          <p:cNvPr id="176" name="Google Shape;176;p17"/>
          <p:cNvGrpSpPr/>
          <p:nvPr/>
        </p:nvGrpSpPr>
        <p:grpSpPr>
          <a:xfrm flipH="1">
            <a:off x="-1461001" y="414349"/>
            <a:ext cx="10131201" cy="5874728"/>
            <a:chOff x="474599" y="414349"/>
            <a:chExt cx="10131201" cy="5874728"/>
          </a:xfrm>
        </p:grpSpPr>
        <p:cxnSp>
          <p:nvCxnSpPr>
            <p:cNvPr id="177" name="Google Shape;177;p17"/>
            <p:cNvCxnSpPr/>
            <p:nvPr/>
          </p:nvCxnSpPr>
          <p:spPr>
            <a:xfrm>
              <a:off x="474600" y="414349"/>
              <a:ext cx="0" cy="4314900"/>
            </a:xfrm>
            <a:prstGeom prst="straightConnector1">
              <a:avLst/>
            </a:prstGeom>
            <a:noFill/>
            <a:ln cap="flat" cmpd="sng" w="9525">
              <a:solidFill>
                <a:schemeClr val="dk1"/>
              </a:solidFill>
              <a:prstDash val="solid"/>
              <a:round/>
              <a:headEnd len="med" w="med" type="none"/>
              <a:tailEnd len="med" w="med" type="none"/>
            </a:ln>
          </p:spPr>
        </p:cxnSp>
        <p:cxnSp>
          <p:nvCxnSpPr>
            <p:cNvPr id="178" name="Google Shape;178;p17"/>
            <p:cNvCxnSpPr/>
            <p:nvPr/>
          </p:nvCxnSpPr>
          <p:spPr>
            <a:xfrm>
              <a:off x="474599" y="414350"/>
              <a:ext cx="8194200" cy="0"/>
            </a:xfrm>
            <a:prstGeom prst="straightConnector1">
              <a:avLst/>
            </a:prstGeom>
            <a:noFill/>
            <a:ln cap="flat" cmpd="sng" w="9525">
              <a:solidFill>
                <a:schemeClr val="dk1"/>
              </a:solidFill>
              <a:prstDash val="solid"/>
              <a:round/>
              <a:headEnd len="med" w="med" type="none"/>
              <a:tailEnd len="med" w="med" type="none"/>
            </a:ln>
          </p:spPr>
        </p:cxnSp>
        <p:cxnSp>
          <p:nvCxnSpPr>
            <p:cNvPr id="179" name="Google Shape;179;p17"/>
            <p:cNvCxnSpPr/>
            <p:nvPr/>
          </p:nvCxnSpPr>
          <p:spPr>
            <a:xfrm>
              <a:off x="8668547" y="414358"/>
              <a:ext cx="0" cy="3784200"/>
            </a:xfrm>
            <a:prstGeom prst="straightConnector1">
              <a:avLst/>
            </a:prstGeom>
            <a:noFill/>
            <a:ln cap="flat" cmpd="sng" w="9525">
              <a:solidFill>
                <a:schemeClr val="dk1"/>
              </a:solidFill>
              <a:prstDash val="solid"/>
              <a:round/>
              <a:headEnd len="med" w="med" type="none"/>
              <a:tailEnd len="med" w="med" type="none"/>
            </a:ln>
          </p:spPr>
        </p:cxnSp>
        <p:grpSp>
          <p:nvGrpSpPr>
            <p:cNvPr id="180" name="Google Shape;180;p17"/>
            <p:cNvGrpSpPr/>
            <p:nvPr/>
          </p:nvGrpSpPr>
          <p:grpSpPr>
            <a:xfrm rot="10800000">
              <a:off x="6528025" y="3030339"/>
              <a:ext cx="4077775" cy="3258738"/>
              <a:chOff x="-1108761" y="-855024"/>
              <a:chExt cx="3091800" cy="2470800"/>
            </a:xfrm>
          </p:grpSpPr>
          <p:cxnSp>
            <p:nvCxnSpPr>
              <p:cNvPr id="181" name="Google Shape;181;p17"/>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182" name="Google Shape;182;p17"/>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cxnSp>
          <p:nvCxnSpPr>
            <p:cNvPr id="183" name="Google Shape;183;p17"/>
            <p:cNvCxnSpPr/>
            <p:nvPr/>
          </p:nvCxnSpPr>
          <p:spPr>
            <a:xfrm>
              <a:off x="475623" y="4729231"/>
              <a:ext cx="72861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84" name="Shape 184"/>
        <p:cNvGrpSpPr/>
        <p:nvPr/>
      </p:nvGrpSpPr>
      <p:grpSpPr>
        <a:xfrm>
          <a:off x="0" y="0"/>
          <a:ext cx="0" cy="0"/>
          <a:chOff x="0" y="0"/>
          <a:chExt cx="0" cy="0"/>
        </a:xfrm>
      </p:grpSpPr>
      <p:sp>
        <p:nvSpPr>
          <p:cNvPr id="185" name="Google Shape;185;p18"/>
          <p:cNvSpPr txBox="1"/>
          <p:nvPr>
            <p:ph type="title"/>
          </p:nvPr>
        </p:nvSpPr>
        <p:spPr>
          <a:xfrm>
            <a:off x="1226400" y="3488500"/>
            <a:ext cx="66912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400">
                <a:latin typeface="Cormorant Garamond SemiBold"/>
                <a:ea typeface="Cormorant Garamond SemiBold"/>
                <a:cs typeface="Cormorant Garamond SemiBold"/>
                <a:sym typeface="Cormorant Garamond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86" name="Google Shape;186;p18"/>
          <p:cNvSpPr txBox="1"/>
          <p:nvPr>
            <p:ph idx="1" type="subTitle"/>
          </p:nvPr>
        </p:nvSpPr>
        <p:spPr>
          <a:xfrm>
            <a:off x="1226400" y="1123107"/>
            <a:ext cx="6691200" cy="22548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5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187" name="Google Shape;187;p18"/>
          <p:cNvGrpSpPr/>
          <p:nvPr/>
        </p:nvGrpSpPr>
        <p:grpSpPr>
          <a:xfrm>
            <a:off x="-1461692" y="-1145516"/>
            <a:ext cx="12067528" cy="7434620"/>
            <a:chOff x="-1111651" y="-929861"/>
            <a:chExt cx="11367302" cy="7003222"/>
          </a:xfrm>
        </p:grpSpPr>
        <p:cxnSp>
          <p:nvCxnSpPr>
            <p:cNvPr id="188" name="Google Shape;188;p18"/>
            <p:cNvCxnSpPr/>
            <p:nvPr/>
          </p:nvCxnSpPr>
          <p:spPr>
            <a:xfrm>
              <a:off x="1567500" y="539500"/>
              <a:ext cx="6863400" cy="0"/>
            </a:xfrm>
            <a:prstGeom prst="straightConnector1">
              <a:avLst/>
            </a:prstGeom>
            <a:noFill/>
            <a:ln cap="flat" cmpd="sng" w="9525">
              <a:solidFill>
                <a:schemeClr val="dk1"/>
              </a:solidFill>
              <a:prstDash val="solid"/>
              <a:round/>
              <a:headEnd len="med" w="med" type="none"/>
              <a:tailEnd len="med" w="med" type="none"/>
            </a:ln>
          </p:spPr>
        </p:cxnSp>
        <p:cxnSp>
          <p:nvCxnSpPr>
            <p:cNvPr id="189" name="Google Shape;189;p18"/>
            <p:cNvCxnSpPr/>
            <p:nvPr/>
          </p:nvCxnSpPr>
          <p:spPr>
            <a:xfrm>
              <a:off x="713250" y="4604000"/>
              <a:ext cx="6863400" cy="0"/>
            </a:xfrm>
            <a:prstGeom prst="straightConnector1">
              <a:avLst/>
            </a:prstGeom>
            <a:noFill/>
            <a:ln cap="flat" cmpd="sng" w="9525">
              <a:solidFill>
                <a:schemeClr val="dk1"/>
              </a:solidFill>
              <a:prstDash val="solid"/>
              <a:round/>
              <a:headEnd len="med" w="med" type="none"/>
              <a:tailEnd len="med" w="med" type="none"/>
            </a:ln>
          </p:spPr>
        </p:cxnSp>
        <p:grpSp>
          <p:nvGrpSpPr>
            <p:cNvPr id="190" name="Google Shape;190;p18"/>
            <p:cNvGrpSpPr/>
            <p:nvPr/>
          </p:nvGrpSpPr>
          <p:grpSpPr>
            <a:xfrm>
              <a:off x="-1111651" y="-929861"/>
              <a:ext cx="3841252" cy="3069722"/>
              <a:chOff x="-1108761" y="-855024"/>
              <a:chExt cx="3091800" cy="2470800"/>
            </a:xfrm>
          </p:grpSpPr>
          <p:cxnSp>
            <p:nvCxnSpPr>
              <p:cNvPr id="191" name="Google Shape;191;p18"/>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192" name="Google Shape;192;p18"/>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cxnSp>
          <p:nvCxnSpPr>
            <p:cNvPr id="193" name="Google Shape;193;p18"/>
            <p:cNvCxnSpPr/>
            <p:nvPr/>
          </p:nvCxnSpPr>
          <p:spPr>
            <a:xfrm>
              <a:off x="8430775" y="539500"/>
              <a:ext cx="0" cy="3564600"/>
            </a:xfrm>
            <a:prstGeom prst="straightConnector1">
              <a:avLst/>
            </a:prstGeom>
            <a:noFill/>
            <a:ln cap="flat" cmpd="sng" w="9525">
              <a:solidFill>
                <a:schemeClr val="dk1"/>
              </a:solidFill>
              <a:prstDash val="solid"/>
              <a:round/>
              <a:headEnd len="med" w="med" type="none"/>
              <a:tailEnd len="med" w="med" type="none"/>
            </a:ln>
          </p:spPr>
        </p:cxnSp>
        <p:cxnSp>
          <p:nvCxnSpPr>
            <p:cNvPr id="194" name="Google Shape;194;p18"/>
            <p:cNvCxnSpPr/>
            <p:nvPr/>
          </p:nvCxnSpPr>
          <p:spPr>
            <a:xfrm>
              <a:off x="712275" y="1039500"/>
              <a:ext cx="0" cy="3564600"/>
            </a:xfrm>
            <a:prstGeom prst="straightConnector1">
              <a:avLst/>
            </a:prstGeom>
            <a:noFill/>
            <a:ln cap="flat" cmpd="sng" w="9525">
              <a:solidFill>
                <a:schemeClr val="dk1"/>
              </a:solidFill>
              <a:prstDash val="solid"/>
              <a:round/>
              <a:headEnd len="med" w="med" type="none"/>
              <a:tailEnd len="med" w="med" type="none"/>
            </a:ln>
          </p:spPr>
        </p:cxnSp>
        <p:grpSp>
          <p:nvGrpSpPr>
            <p:cNvPr id="195" name="Google Shape;195;p18"/>
            <p:cNvGrpSpPr/>
            <p:nvPr/>
          </p:nvGrpSpPr>
          <p:grpSpPr>
            <a:xfrm rot="10800000">
              <a:off x="6414399" y="3003639"/>
              <a:ext cx="3841252" cy="3069722"/>
              <a:chOff x="-1108761" y="-855024"/>
              <a:chExt cx="3091800" cy="2470800"/>
            </a:xfrm>
          </p:grpSpPr>
          <p:cxnSp>
            <p:nvCxnSpPr>
              <p:cNvPr id="196" name="Google Shape;196;p18"/>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197" name="Google Shape;197;p18"/>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98" name="Shape 198"/>
        <p:cNvGrpSpPr/>
        <p:nvPr/>
      </p:nvGrpSpPr>
      <p:grpSpPr>
        <a:xfrm>
          <a:off x="0" y="0"/>
          <a:ext cx="0" cy="0"/>
          <a:chOff x="0" y="0"/>
          <a:chExt cx="0" cy="0"/>
        </a:xfrm>
      </p:grpSpPr>
      <p:sp>
        <p:nvSpPr>
          <p:cNvPr id="199" name="Google Shape;199;p1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0" name="Google Shape;200;p19"/>
          <p:cNvSpPr txBox="1"/>
          <p:nvPr>
            <p:ph idx="1" type="subTitle"/>
          </p:nvPr>
        </p:nvSpPr>
        <p:spPr>
          <a:xfrm>
            <a:off x="4780153" y="1583600"/>
            <a:ext cx="3643800" cy="291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b="0"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201" name="Google Shape;201;p19"/>
          <p:cNvSpPr txBox="1"/>
          <p:nvPr>
            <p:ph idx="2" type="subTitle"/>
          </p:nvPr>
        </p:nvSpPr>
        <p:spPr>
          <a:xfrm>
            <a:off x="720047" y="1583600"/>
            <a:ext cx="3643800" cy="291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b="0"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grpSp>
        <p:nvGrpSpPr>
          <p:cNvPr id="202" name="Google Shape;202;p19"/>
          <p:cNvGrpSpPr/>
          <p:nvPr/>
        </p:nvGrpSpPr>
        <p:grpSpPr>
          <a:xfrm>
            <a:off x="474599" y="414349"/>
            <a:ext cx="10131201" cy="5874728"/>
            <a:chOff x="474599" y="414349"/>
            <a:chExt cx="10131201" cy="5874728"/>
          </a:xfrm>
        </p:grpSpPr>
        <p:cxnSp>
          <p:nvCxnSpPr>
            <p:cNvPr id="203" name="Google Shape;203;p19"/>
            <p:cNvCxnSpPr/>
            <p:nvPr/>
          </p:nvCxnSpPr>
          <p:spPr>
            <a:xfrm>
              <a:off x="474599" y="414350"/>
              <a:ext cx="8194200" cy="0"/>
            </a:xfrm>
            <a:prstGeom prst="straightConnector1">
              <a:avLst/>
            </a:prstGeom>
            <a:noFill/>
            <a:ln cap="flat" cmpd="sng" w="9525">
              <a:solidFill>
                <a:schemeClr val="dk1"/>
              </a:solidFill>
              <a:prstDash val="solid"/>
              <a:round/>
              <a:headEnd len="med" w="med" type="none"/>
              <a:tailEnd len="med" w="med" type="none"/>
            </a:ln>
          </p:spPr>
        </p:cxnSp>
        <p:cxnSp>
          <p:nvCxnSpPr>
            <p:cNvPr id="204" name="Google Shape;204;p19"/>
            <p:cNvCxnSpPr/>
            <p:nvPr/>
          </p:nvCxnSpPr>
          <p:spPr>
            <a:xfrm>
              <a:off x="475623" y="4729231"/>
              <a:ext cx="7286100" cy="0"/>
            </a:xfrm>
            <a:prstGeom prst="straightConnector1">
              <a:avLst/>
            </a:prstGeom>
            <a:noFill/>
            <a:ln cap="flat" cmpd="sng" w="9525">
              <a:solidFill>
                <a:schemeClr val="dk1"/>
              </a:solidFill>
              <a:prstDash val="solid"/>
              <a:round/>
              <a:headEnd len="med" w="med" type="none"/>
              <a:tailEnd len="med" w="med" type="none"/>
            </a:ln>
          </p:spPr>
        </p:cxnSp>
        <p:cxnSp>
          <p:nvCxnSpPr>
            <p:cNvPr id="205" name="Google Shape;205;p19"/>
            <p:cNvCxnSpPr/>
            <p:nvPr/>
          </p:nvCxnSpPr>
          <p:spPr>
            <a:xfrm>
              <a:off x="8668547" y="414358"/>
              <a:ext cx="0" cy="3784200"/>
            </a:xfrm>
            <a:prstGeom prst="straightConnector1">
              <a:avLst/>
            </a:prstGeom>
            <a:noFill/>
            <a:ln cap="flat" cmpd="sng" w="9525">
              <a:solidFill>
                <a:schemeClr val="dk1"/>
              </a:solidFill>
              <a:prstDash val="solid"/>
              <a:round/>
              <a:headEnd len="med" w="med" type="none"/>
              <a:tailEnd len="med" w="med" type="none"/>
            </a:ln>
          </p:spPr>
        </p:cxnSp>
        <p:cxnSp>
          <p:nvCxnSpPr>
            <p:cNvPr id="206" name="Google Shape;206;p19"/>
            <p:cNvCxnSpPr/>
            <p:nvPr/>
          </p:nvCxnSpPr>
          <p:spPr>
            <a:xfrm>
              <a:off x="474600" y="414349"/>
              <a:ext cx="0" cy="4314900"/>
            </a:xfrm>
            <a:prstGeom prst="straightConnector1">
              <a:avLst/>
            </a:prstGeom>
            <a:noFill/>
            <a:ln cap="flat" cmpd="sng" w="9525">
              <a:solidFill>
                <a:schemeClr val="dk1"/>
              </a:solidFill>
              <a:prstDash val="solid"/>
              <a:round/>
              <a:headEnd len="med" w="med" type="none"/>
              <a:tailEnd len="med" w="med" type="none"/>
            </a:ln>
          </p:spPr>
        </p:cxnSp>
        <p:grpSp>
          <p:nvGrpSpPr>
            <p:cNvPr id="207" name="Google Shape;207;p19"/>
            <p:cNvGrpSpPr/>
            <p:nvPr/>
          </p:nvGrpSpPr>
          <p:grpSpPr>
            <a:xfrm rot="10800000">
              <a:off x="6528025" y="3030339"/>
              <a:ext cx="4077775" cy="3258738"/>
              <a:chOff x="-1108761" y="-855024"/>
              <a:chExt cx="3091800" cy="2470800"/>
            </a:xfrm>
          </p:grpSpPr>
          <p:cxnSp>
            <p:nvCxnSpPr>
              <p:cNvPr id="208" name="Google Shape;208;p19"/>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209" name="Google Shape;209;p19"/>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0" name="Shape 210"/>
        <p:cNvGrpSpPr/>
        <p:nvPr/>
      </p:nvGrpSpPr>
      <p:grpSpPr>
        <a:xfrm>
          <a:off x="0" y="0"/>
          <a:ext cx="0" cy="0"/>
          <a:chOff x="0" y="0"/>
          <a:chExt cx="0" cy="0"/>
        </a:xfrm>
      </p:grpSpPr>
      <p:sp>
        <p:nvSpPr>
          <p:cNvPr id="211" name="Google Shape;211;p20"/>
          <p:cNvSpPr txBox="1"/>
          <p:nvPr>
            <p:ph type="title"/>
          </p:nvPr>
        </p:nvSpPr>
        <p:spPr>
          <a:xfrm>
            <a:off x="2347950" y="744423"/>
            <a:ext cx="4448100" cy="83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2" name="Google Shape;212;p20"/>
          <p:cNvSpPr txBox="1"/>
          <p:nvPr>
            <p:ph idx="1" type="subTitle"/>
          </p:nvPr>
        </p:nvSpPr>
        <p:spPr>
          <a:xfrm>
            <a:off x="2347950" y="1523163"/>
            <a:ext cx="4448100" cy="121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13" name="Google Shape;213;p20"/>
          <p:cNvGrpSpPr/>
          <p:nvPr/>
        </p:nvGrpSpPr>
        <p:grpSpPr>
          <a:xfrm rot="10800000">
            <a:off x="-1461001" y="-1146201"/>
            <a:ext cx="10131201" cy="5874728"/>
            <a:chOff x="474599" y="414349"/>
            <a:chExt cx="10131201" cy="5874728"/>
          </a:xfrm>
        </p:grpSpPr>
        <p:cxnSp>
          <p:nvCxnSpPr>
            <p:cNvPr id="214" name="Google Shape;214;p20"/>
            <p:cNvCxnSpPr/>
            <p:nvPr/>
          </p:nvCxnSpPr>
          <p:spPr>
            <a:xfrm>
              <a:off x="474599" y="414350"/>
              <a:ext cx="8194200" cy="0"/>
            </a:xfrm>
            <a:prstGeom prst="straightConnector1">
              <a:avLst/>
            </a:prstGeom>
            <a:noFill/>
            <a:ln cap="flat" cmpd="sng" w="9525">
              <a:solidFill>
                <a:schemeClr val="dk1"/>
              </a:solidFill>
              <a:prstDash val="solid"/>
              <a:round/>
              <a:headEnd len="med" w="med" type="none"/>
              <a:tailEnd len="med" w="med" type="none"/>
            </a:ln>
          </p:spPr>
        </p:cxnSp>
        <p:cxnSp>
          <p:nvCxnSpPr>
            <p:cNvPr id="215" name="Google Shape;215;p20"/>
            <p:cNvCxnSpPr/>
            <p:nvPr/>
          </p:nvCxnSpPr>
          <p:spPr>
            <a:xfrm>
              <a:off x="475623" y="4729231"/>
              <a:ext cx="7286100" cy="0"/>
            </a:xfrm>
            <a:prstGeom prst="straightConnector1">
              <a:avLst/>
            </a:prstGeom>
            <a:noFill/>
            <a:ln cap="flat" cmpd="sng" w="9525">
              <a:solidFill>
                <a:schemeClr val="dk1"/>
              </a:solidFill>
              <a:prstDash val="solid"/>
              <a:round/>
              <a:headEnd len="med" w="med" type="none"/>
              <a:tailEnd len="med" w="med" type="none"/>
            </a:ln>
          </p:spPr>
        </p:cxnSp>
        <p:cxnSp>
          <p:nvCxnSpPr>
            <p:cNvPr id="216" name="Google Shape;216;p20"/>
            <p:cNvCxnSpPr/>
            <p:nvPr/>
          </p:nvCxnSpPr>
          <p:spPr>
            <a:xfrm>
              <a:off x="8668547" y="414358"/>
              <a:ext cx="0" cy="3784200"/>
            </a:xfrm>
            <a:prstGeom prst="straightConnector1">
              <a:avLst/>
            </a:prstGeom>
            <a:noFill/>
            <a:ln cap="flat" cmpd="sng" w="9525">
              <a:solidFill>
                <a:schemeClr val="dk1"/>
              </a:solidFill>
              <a:prstDash val="solid"/>
              <a:round/>
              <a:headEnd len="med" w="med" type="none"/>
              <a:tailEnd len="med" w="med" type="none"/>
            </a:ln>
          </p:spPr>
        </p:cxnSp>
        <p:cxnSp>
          <p:nvCxnSpPr>
            <p:cNvPr id="217" name="Google Shape;217;p20"/>
            <p:cNvCxnSpPr/>
            <p:nvPr/>
          </p:nvCxnSpPr>
          <p:spPr>
            <a:xfrm>
              <a:off x="474600" y="414349"/>
              <a:ext cx="0" cy="4314900"/>
            </a:xfrm>
            <a:prstGeom prst="straightConnector1">
              <a:avLst/>
            </a:prstGeom>
            <a:noFill/>
            <a:ln cap="flat" cmpd="sng" w="9525">
              <a:solidFill>
                <a:schemeClr val="dk1"/>
              </a:solidFill>
              <a:prstDash val="solid"/>
              <a:round/>
              <a:headEnd len="med" w="med" type="none"/>
              <a:tailEnd len="med" w="med" type="none"/>
            </a:ln>
          </p:spPr>
        </p:cxnSp>
        <p:grpSp>
          <p:nvGrpSpPr>
            <p:cNvPr id="218" name="Google Shape;218;p20"/>
            <p:cNvGrpSpPr/>
            <p:nvPr/>
          </p:nvGrpSpPr>
          <p:grpSpPr>
            <a:xfrm rot="10800000">
              <a:off x="6528025" y="3030339"/>
              <a:ext cx="4077775" cy="3258738"/>
              <a:chOff x="-1108761" y="-855024"/>
              <a:chExt cx="3091800" cy="2470800"/>
            </a:xfrm>
          </p:grpSpPr>
          <p:cxnSp>
            <p:nvCxnSpPr>
              <p:cNvPr id="219" name="Google Shape;219;p20"/>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220" name="Google Shape;220;p20"/>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grpSp>
      <p:sp>
        <p:nvSpPr>
          <p:cNvPr id="221" name="Google Shape;221;p20"/>
          <p:cNvSpPr txBox="1"/>
          <p:nvPr/>
        </p:nvSpPr>
        <p:spPr>
          <a:xfrm>
            <a:off x="2347950" y="3353250"/>
            <a:ext cx="4448100" cy="55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lbert Sans"/>
                <a:ea typeface="Albert Sans"/>
                <a:cs typeface="Albert Sans"/>
                <a:sym typeface="Albert Sans"/>
              </a:rPr>
              <a:t>CREDITS:</a:t>
            </a:r>
            <a:r>
              <a:rPr lang="en" sz="1000">
                <a:solidFill>
                  <a:schemeClr val="dk1"/>
                </a:solidFill>
                <a:latin typeface="Albert Sans"/>
                <a:ea typeface="Albert Sans"/>
                <a:cs typeface="Albert Sans"/>
                <a:sym typeface="Albert Sans"/>
              </a:rPr>
              <a:t> This presentation template was created by </a:t>
            </a:r>
            <a:r>
              <a:rPr b="1" lang="en" sz="1000" u="sng">
                <a:solidFill>
                  <a:schemeClr val="dk1"/>
                </a:solidFill>
                <a:latin typeface="Albert Sans"/>
                <a:ea typeface="Albert Sans"/>
                <a:cs typeface="Albert Sans"/>
                <a:sym typeface="Albert Sans"/>
                <a:hlinkClick r:id="rId2">
                  <a:extLst>
                    <a:ext uri="{A12FA001-AC4F-418D-AE19-62706E023703}">
                      <ahyp:hlinkClr val="tx"/>
                    </a:ext>
                  </a:extLst>
                </a:hlinkClick>
              </a:rPr>
              <a:t>Slidesgo</a:t>
            </a:r>
            <a:r>
              <a:rPr lang="en" sz="1000">
                <a:solidFill>
                  <a:schemeClr val="dk1"/>
                </a:solidFill>
                <a:latin typeface="Albert Sans"/>
                <a:ea typeface="Albert Sans"/>
                <a:cs typeface="Albert Sans"/>
                <a:sym typeface="Albert Sans"/>
              </a:rPr>
              <a:t>, and includes icons by </a:t>
            </a:r>
            <a:r>
              <a:rPr b="1" lang="en" sz="1000" u="sng">
                <a:solidFill>
                  <a:schemeClr val="dk1"/>
                </a:solidFill>
                <a:latin typeface="Albert Sans"/>
                <a:ea typeface="Albert Sans"/>
                <a:cs typeface="Albert Sans"/>
                <a:sym typeface="Albert Sans"/>
                <a:hlinkClick r:id="rId3">
                  <a:extLst>
                    <a:ext uri="{A12FA001-AC4F-418D-AE19-62706E023703}">
                      <ahyp:hlinkClr val="tx"/>
                    </a:ext>
                  </a:extLst>
                </a:hlinkClick>
              </a:rPr>
              <a:t>Flaticon</a:t>
            </a:r>
            <a:r>
              <a:rPr lang="en" sz="1000">
                <a:solidFill>
                  <a:schemeClr val="dk1"/>
                </a:solidFill>
                <a:latin typeface="Albert Sans"/>
                <a:ea typeface="Albert Sans"/>
                <a:cs typeface="Albert Sans"/>
                <a:sym typeface="Albert Sans"/>
              </a:rPr>
              <a:t>, and infographics &amp; images by </a:t>
            </a:r>
            <a:r>
              <a:rPr b="1" lang="en" sz="1000" u="sng">
                <a:solidFill>
                  <a:schemeClr val="dk1"/>
                </a:solidFill>
                <a:latin typeface="Albert Sans"/>
                <a:ea typeface="Albert Sans"/>
                <a:cs typeface="Albert Sans"/>
                <a:sym typeface="Albert Sans"/>
                <a:hlinkClick r:id="rId4">
                  <a:extLst>
                    <a:ext uri="{A12FA001-AC4F-418D-AE19-62706E023703}">
                      <ahyp:hlinkClr val="tx"/>
                    </a:ext>
                  </a:extLst>
                </a:hlinkClick>
              </a:rPr>
              <a:t>Freepik</a:t>
            </a:r>
            <a:r>
              <a:rPr lang="en" sz="1000" u="sng">
                <a:solidFill>
                  <a:schemeClr val="dk1"/>
                </a:solidFill>
                <a:latin typeface="Albert Sans"/>
                <a:ea typeface="Albert Sans"/>
                <a:cs typeface="Albert Sans"/>
                <a:sym typeface="Albert Sans"/>
              </a:rPr>
              <a:t> </a:t>
            </a:r>
            <a:endParaRPr b="1" sz="1000" u="sng">
              <a:solidFill>
                <a:schemeClr val="dk1"/>
              </a:solidFill>
              <a:latin typeface="Albert Sans"/>
              <a:ea typeface="Albert Sans"/>
              <a:cs typeface="Albert Sans"/>
              <a:sym typeface="Albert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3"/>
          <p:cNvSpPr txBox="1"/>
          <p:nvPr>
            <p:ph type="title"/>
          </p:nvPr>
        </p:nvSpPr>
        <p:spPr>
          <a:xfrm>
            <a:off x="1882200" y="2598125"/>
            <a:ext cx="5379600" cy="8418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 name="Google Shape;24;p3"/>
          <p:cNvSpPr txBox="1"/>
          <p:nvPr>
            <p:ph hasCustomPrompt="1" idx="2" type="title"/>
          </p:nvPr>
        </p:nvSpPr>
        <p:spPr>
          <a:xfrm>
            <a:off x="3404400" y="986925"/>
            <a:ext cx="2335200" cy="1061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9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5" name="Google Shape;25;p3"/>
          <p:cNvSpPr txBox="1"/>
          <p:nvPr>
            <p:ph idx="1" type="subTitle"/>
          </p:nvPr>
        </p:nvSpPr>
        <p:spPr>
          <a:xfrm>
            <a:off x="1882200" y="3706275"/>
            <a:ext cx="5379600" cy="45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 name="Google Shape;26;p3"/>
          <p:cNvGrpSpPr/>
          <p:nvPr/>
        </p:nvGrpSpPr>
        <p:grpSpPr>
          <a:xfrm rot="10800000">
            <a:off x="-1461001" y="-1146201"/>
            <a:ext cx="10131201" cy="5874728"/>
            <a:chOff x="474599" y="414349"/>
            <a:chExt cx="10131201" cy="5874728"/>
          </a:xfrm>
        </p:grpSpPr>
        <p:cxnSp>
          <p:nvCxnSpPr>
            <p:cNvPr id="27" name="Google Shape;27;p3"/>
            <p:cNvCxnSpPr/>
            <p:nvPr/>
          </p:nvCxnSpPr>
          <p:spPr>
            <a:xfrm>
              <a:off x="474599" y="414350"/>
              <a:ext cx="8194200" cy="0"/>
            </a:xfrm>
            <a:prstGeom prst="straightConnector1">
              <a:avLst/>
            </a:prstGeom>
            <a:noFill/>
            <a:ln cap="flat" cmpd="sng" w="9525">
              <a:solidFill>
                <a:schemeClr val="dk1"/>
              </a:solidFill>
              <a:prstDash val="solid"/>
              <a:round/>
              <a:headEnd len="med" w="med" type="none"/>
              <a:tailEnd len="med" w="med" type="none"/>
            </a:ln>
          </p:spPr>
        </p:cxnSp>
        <p:cxnSp>
          <p:nvCxnSpPr>
            <p:cNvPr id="28" name="Google Shape;28;p3"/>
            <p:cNvCxnSpPr/>
            <p:nvPr/>
          </p:nvCxnSpPr>
          <p:spPr>
            <a:xfrm>
              <a:off x="475623" y="4729231"/>
              <a:ext cx="7286100" cy="0"/>
            </a:xfrm>
            <a:prstGeom prst="straightConnector1">
              <a:avLst/>
            </a:prstGeom>
            <a:noFill/>
            <a:ln cap="flat" cmpd="sng" w="9525">
              <a:solidFill>
                <a:schemeClr val="dk1"/>
              </a:solidFill>
              <a:prstDash val="solid"/>
              <a:round/>
              <a:headEnd len="med" w="med" type="none"/>
              <a:tailEnd len="med" w="med" type="none"/>
            </a:ln>
          </p:spPr>
        </p:cxnSp>
        <p:cxnSp>
          <p:nvCxnSpPr>
            <p:cNvPr id="29" name="Google Shape;29;p3"/>
            <p:cNvCxnSpPr/>
            <p:nvPr/>
          </p:nvCxnSpPr>
          <p:spPr>
            <a:xfrm>
              <a:off x="8668547" y="414358"/>
              <a:ext cx="0" cy="3784200"/>
            </a:xfrm>
            <a:prstGeom prst="straightConnector1">
              <a:avLst/>
            </a:prstGeom>
            <a:noFill/>
            <a:ln cap="flat" cmpd="sng" w="9525">
              <a:solidFill>
                <a:schemeClr val="dk1"/>
              </a:solidFill>
              <a:prstDash val="solid"/>
              <a:round/>
              <a:headEnd len="med" w="med" type="none"/>
              <a:tailEnd len="med" w="med" type="none"/>
            </a:ln>
          </p:spPr>
        </p:cxnSp>
        <p:cxnSp>
          <p:nvCxnSpPr>
            <p:cNvPr id="30" name="Google Shape;30;p3"/>
            <p:cNvCxnSpPr/>
            <p:nvPr/>
          </p:nvCxnSpPr>
          <p:spPr>
            <a:xfrm>
              <a:off x="474600" y="414349"/>
              <a:ext cx="0" cy="4314900"/>
            </a:xfrm>
            <a:prstGeom prst="straightConnector1">
              <a:avLst/>
            </a:prstGeom>
            <a:noFill/>
            <a:ln cap="flat" cmpd="sng" w="9525">
              <a:solidFill>
                <a:schemeClr val="dk1"/>
              </a:solidFill>
              <a:prstDash val="solid"/>
              <a:round/>
              <a:headEnd len="med" w="med" type="none"/>
              <a:tailEnd len="med" w="med" type="none"/>
            </a:ln>
          </p:spPr>
        </p:cxnSp>
        <p:grpSp>
          <p:nvGrpSpPr>
            <p:cNvPr id="31" name="Google Shape;31;p3"/>
            <p:cNvGrpSpPr/>
            <p:nvPr/>
          </p:nvGrpSpPr>
          <p:grpSpPr>
            <a:xfrm rot="10800000">
              <a:off x="6528025" y="3030339"/>
              <a:ext cx="4077775" cy="3258738"/>
              <a:chOff x="-1108761" y="-855024"/>
              <a:chExt cx="3091800" cy="2470800"/>
            </a:xfrm>
          </p:grpSpPr>
          <p:cxnSp>
            <p:nvCxnSpPr>
              <p:cNvPr id="32" name="Google Shape;32;p3"/>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33" name="Google Shape;33;p3"/>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
    <p:spTree>
      <p:nvGrpSpPr>
        <p:cNvPr id="222" name="Shape 222"/>
        <p:cNvGrpSpPr/>
        <p:nvPr/>
      </p:nvGrpSpPr>
      <p:grpSpPr>
        <a:xfrm>
          <a:off x="0" y="0"/>
          <a:ext cx="0" cy="0"/>
          <a:chOff x="0" y="0"/>
          <a:chExt cx="0" cy="0"/>
        </a:xfrm>
      </p:grpSpPr>
      <p:grpSp>
        <p:nvGrpSpPr>
          <p:cNvPr id="223" name="Google Shape;223;p21"/>
          <p:cNvGrpSpPr/>
          <p:nvPr/>
        </p:nvGrpSpPr>
        <p:grpSpPr>
          <a:xfrm>
            <a:off x="-1461692" y="-1145516"/>
            <a:ext cx="12067528" cy="7434620"/>
            <a:chOff x="-1111651" y="-929861"/>
            <a:chExt cx="11367302" cy="7003222"/>
          </a:xfrm>
        </p:grpSpPr>
        <p:cxnSp>
          <p:nvCxnSpPr>
            <p:cNvPr id="224" name="Google Shape;224;p21"/>
            <p:cNvCxnSpPr/>
            <p:nvPr/>
          </p:nvCxnSpPr>
          <p:spPr>
            <a:xfrm>
              <a:off x="1567500" y="539500"/>
              <a:ext cx="6863400" cy="0"/>
            </a:xfrm>
            <a:prstGeom prst="straightConnector1">
              <a:avLst/>
            </a:prstGeom>
            <a:noFill/>
            <a:ln cap="flat" cmpd="sng" w="9525">
              <a:solidFill>
                <a:schemeClr val="dk1"/>
              </a:solidFill>
              <a:prstDash val="solid"/>
              <a:round/>
              <a:headEnd len="med" w="med" type="none"/>
              <a:tailEnd len="med" w="med" type="none"/>
            </a:ln>
          </p:spPr>
        </p:cxnSp>
        <p:cxnSp>
          <p:nvCxnSpPr>
            <p:cNvPr id="225" name="Google Shape;225;p21"/>
            <p:cNvCxnSpPr/>
            <p:nvPr/>
          </p:nvCxnSpPr>
          <p:spPr>
            <a:xfrm>
              <a:off x="713250" y="4604000"/>
              <a:ext cx="6863400" cy="0"/>
            </a:xfrm>
            <a:prstGeom prst="straightConnector1">
              <a:avLst/>
            </a:prstGeom>
            <a:noFill/>
            <a:ln cap="flat" cmpd="sng" w="9525">
              <a:solidFill>
                <a:schemeClr val="dk1"/>
              </a:solidFill>
              <a:prstDash val="solid"/>
              <a:round/>
              <a:headEnd len="med" w="med" type="none"/>
              <a:tailEnd len="med" w="med" type="none"/>
            </a:ln>
          </p:spPr>
        </p:cxnSp>
        <p:grpSp>
          <p:nvGrpSpPr>
            <p:cNvPr id="226" name="Google Shape;226;p21"/>
            <p:cNvGrpSpPr/>
            <p:nvPr/>
          </p:nvGrpSpPr>
          <p:grpSpPr>
            <a:xfrm>
              <a:off x="-1111651" y="-929861"/>
              <a:ext cx="3841252" cy="3069722"/>
              <a:chOff x="-1108761" y="-855024"/>
              <a:chExt cx="3091800" cy="2470800"/>
            </a:xfrm>
          </p:grpSpPr>
          <p:cxnSp>
            <p:nvCxnSpPr>
              <p:cNvPr id="227" name="Google Shape;227;p21"/>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228" name="Google Shape;228;p21"/>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cxnSp>
          <p:nvCxnSpPr>
            <p:cNvPr id="229" name="Google Shape;229;p21"/>
            <p:cNvCxnSpPr/>
            <p:nvPr/>
          </p:nvCxnSpPr>
          <p:spPr>
            <a:xfrm>
              <a:off x="8430775" y="539500"/>
              <a:ext cx="0" cy="3564600"/>
            </a:xfrm>
            <a:prstGeom prst="straightConnector1">
              <a:avLst/>
            </a:prstGeom>
            <a:noFill/>
            <a:ln cap="flat" cmpd="sng" w="9525">
              <a:solidFill>
                <a:schemeClr val="dk1"/>
              </a:solidFill>
              <a:prstDash val="solid"/>
              <a:round/>
              <a:headEnd len="med" w="med" type="none"/>
              <a:tailEnd len="med" w="med" type="none"/>
            </a:ln>
          </p:spPr>
        </p:cxnSp>
        <p:cxnSp>
          <p:nvCxnSpPr>
            <p:cNvPr id="230" name="Google Shape;230;p21"/>
            <p:cNvCxnSpPr/>
            <p:nvPr/>
          </p:nvCxnSpPr>
          <p:spPr>
            <a:xfrm>
              <a:off x="712275" y="1039500"/>
              <a:ext cx="0" cy="3564600"/>
            </a:xfrm>
            <a:prstGeom prst="straightConnector1">
              <a:avLst/>
            </a:prstGeom>
            <a:noFill/>
            <a:ln cap="flat" cmpd="sng" w="9525">
              <a:solidFill>
                <a:schemeClr val="dk1"/>
              </a:solidFill>
              <a:prstDash val="solid"/>
              <a:round/>
              <a:headEnd len="med" w="med" type="none"/>
              <a:tailEnd len="med" w="med" type="none"/>
            </a:ln>
          </p:spPr>
        </p:cxnSp>
        <p:grpSp>
          <p:nvGrpSpPr>
            <p:cNvPr id="231" name="Google Shape;231;p21"/>
            <p:cNvGrpSpPr/>
            <p:nvPr/>
          </p:nvGrpSpPr>
          <p:grpSpPr>
            <a:xfrm rot="10800000">
              <a:off x="6414399" y="3003639"/>
              <a:ext cx="3841252" cy="3069722"/>
              <a:chOff x="-1108761" y="-855024"/>
              <a:chExt cx="3091800" cy="2470800"/>
            </a:xfrm>
          </p:grpSpPr>
          <p:cxnSp>
            <p:nvCxnSpPr>
              <p:cNvPr id="232" name="Google Shape;232;p21"/>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233" name="Google Shape;233;p21"/>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3">
    <p:bg>
      <p:bgPr>
        <a:solidFill>
          <a:schemeClr val="dk1"/>
        </a:solidFill>
      </p:bgPr>
    </p:bg>
    <p:spTree>
      <p:nvGrpSpPr>
        <p:cNvPr id="234" name="Shape 234"/>
        <p:cNvGrpSpPr/>
        <p:nvPr/>
      </p:nvGrpSpPr>
      <p:grpSpPr>
        <a:xfrm>
          <a:off x="0" y="0"/>
          <a:ext cx="0" cy="0"/>
          <a:chOff x="0" y="0"/>
          <a:chExt cx="0" cy="0"/>
        </a:xfrm>
      </p:grpSpPr>
      <p:grpSp>
        <p:nvGrpSpPr>
          <p:cNvPr id="235" name="Google Shape;235;p22"/>
          <p:cNvGrpSpPr/>
          <p:nvPr/>
        </p:nvGrpSpPr>
        <p:grpSpPr>
          <a:xfrm rot="10800000">
            <a:off x="-1461001" y="-1146201"/>
            <a:ext cx="10131201" cy="5874728"/>
            <a:chOff x="474599" y="414349"/>
            <a:chExt cx="10131201" cy="5874728"/>
          </a:xfrm>
        </p:grpSpPr>
        <p:cxnSp>
          <p:nvCxnSpPr>
            <p:cNvPr id="236" name="Google Shape;236;p22"/>
            <p:cNvCxnSpPr/>
            <p:nvPr/>
          </p:nvCxnSpPr>
          <p:spPr>
            <a:xfrm>
              <a:off x="474599" y="414350"/>
              <a:ext cx="8194200" cy="0"/>
            </a:xfrm>
            <a:prstGeom prst="straightConnector1">
              <a:avLst/>
            </a:prstGeom>
            <a:noFill/>
            <a:ln cap="flat" cmpd="sng" w="9525">
              <a:solidFill>
                <a:schemeClr val="lt1"/>
              </a:solidFill>
              <a:prstDash val="solid"/>
              <a:round/>
              <a:headEnd len="med" w="med" type="none"/>
              <a:tailEnd len="med" w="med" type="none"/>
            </a:ln>
          </p:spPr>
        </p:cxnSp>
        <p:cxnSp>
          <p:nvCxnSpPr>
            <p:cNvPr id="237" name="Google Shape;237;p22"/>
            <p:cNvCxnSpPr/>
            <p:nvPr/>
          </p:nvCxnSpPr>
          <p:spPr>
            <a:xfrm>
              <a:off x="475623" y="4729231"/>
              <a:ext cx="7286100" cy="0"/>
            </a:xfrm>
            <a:prstGeom prst="straightConnector1">
              <a:avLst/>
            </a:prstGeom>
            <a:noFill/>
            <a:ln cap="flat" cmpd="sng" w="9525">
              <a:solidFill>
                <a:schemeClr val="lt1"/>
              </a:solidFill>
              <a:prstDash val="solid"/>
              <a:round/>
              <a:headEnd len="med" w="med" type="none"/>
              <a:tailEnd len="med" w="med" type="none"/>
            </a:ln>
          </p:spPr>
        </p:cxnSp>
        <p:cxnSp>
          <p:nvCxnSpPr>
            <p:cNvPr id="238" name="Google Shape;238;p22"/>
            <p:cNvCxnSpPr/>
            <p:nvPr/>
          </p:nvCxnSpPr>
          <p:spPr>
            <a:xfrm>
              <a:off x="8668547" y="414358"/>
              <a:ext cx="0" cy="3784200"/>
            </a:xfrm>
            <a:prstGeom prst="straightConnector1">
              <a:avLst/>
            </a:prstGeom>
            <a:noFill/>
            <a:ln cap="flat" cmpd="sng" w="9525">
              <a:solidFill>
                <a:schemeClr val="lt1"/>
              </a:solidFill>
              <a:prstDash val="solid"/>
              <a:round/>
              <a:headEnd len="med" w="med" type="none"/>
              <a:tailEnd len="med" w="med" type="none"/>
            </a:ln>
          </p:spPr>
        </p:cxnSp>
        <p:cxnSp>
          <p:nvCxnSpPr>
            <p:cNvPr id="239" name="Google Shape;239;p22"/>
            <p:cNvCxnSpPr/>
            <p:nvPr/>
          </p:nvCxnSpPr>
          <p:spPr>
            <a:xfrm>
              <a:off x="474600" y="414349"/>
              <a:ext cx="0" cy="4314900"/>
            </a:xfrm>
            <a:prstGeom prst="straightConnector1">
              <a:avLst/>
            </a:prstGeom>
            <a:noFill/>
            <a:ln cap="flat" cmpd="sng" w="9525">
              <a:solidFill>
                <a:schemeClr val="lt1"/>
              </a:solidFill>
              <a:prstDash val="solid"/>
              <a:round/>
              <a:headEnd len="med" w="med" type="none"/>
              <a:tailEnd len="med" w="med" type="none"/>
            </a:ln>
          </p:spPr>
        </p:cxnSp>
        <p:grpSp>
          <p:nvGrpSpPr>
            <p:cNvPr id="240" name="Google Shape;240;p22"/>
            <p:cNvGrpSpPr/>
            <p:nvPr/>
          </p:nvGrpSpPr>
          <p:grpSpPr>
            <a:xfrm rot="10800000">
              <a:off x="6528025" y="3030339"/>
              <a:ext cx="4077775" cy="3258738"/>
              <a:chOff x="-1108761" y="-855024"/>
              <a:chExt cx="3091800" cy="2470800"/>
            </a:xfrm>
          </p:grpSpPr>
          <p:cxnSp>
            <p:nvCxnSpPr>
              <p:cNvPr id="241" name="Google Shape;241;p22"/>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242" name="Google Shape;242;p22"/>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46" name="Shape 246"/>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47" name="Shape 247"/>
        <p:cNvGrpSpPr/>
        <p:nvPr/>
      </p:nvGrpSpPr>
      <p:grpSpPr>
        <a:xfrm>
          <a:off x="0" y="0"/>
          <a:ext cx="0" cy="0"/>
          <a:chOff x="0" y="0"/>
          <a:chExt cx="0" cy="0"/>
        </a:xfrm>
      </p:grpSpPr>
      <p:sp>
        <p:nvSpPr>
          <p:cNvPr id="248" name="Google Shape;248;p2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1"/>
        </a:solidFill>
      </p:bgPr>
    </p:bg>
    <p:spTree>
      <p:nvGrpSpPr>
        <p:cNvPr id="34" name="Shape 34"/>
        <p:cNvGrpSpPr/>
        <p:nvPr/>
      </p:nvGrpSpPr>
      <p:grpSpPr>
        <a:xfrm>
          <a:off x="0" y="0"/>
          <a:ext cx="0" cy="0"/>
          <a:chOff x="0" y="0"/>
          <a:chExt cx="0" cy="0"/>
        </a:xfrm>
      </p:grpSpPr>
      <p:sp>
        <p:nvSpPr>
          <p:cNvPr id="35" name="Google Shape;35;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36" name="Google Shape;36;p4"/>
          <p:cNvSpPr txBox="1"/>
          <p:nvPr>
            <p:ph idx="1" type="body"/>
          </p:nvPr>
        </p:nvSpPr>
        <p:spPr>
          <a:xfrm>
            <a:off x="2577825" y="1547000"/>
            <a:ext cx="3759600" cy="631800"/>
          </a:xfrm>
          <a:prstGeom prst="rect">
            <a:avLst/>
          </a:prstGeom>
        </p:spPr>
        <p:txBody>
          <a:bodyPr anchorCtr="0" anchor="t" bIns="91425" lIns="91425" spcFirstLastPara="1" rIns="91425" wrap="square" tIns="91425">
            <a:noAutofit/>
          </a:bodyPr>
          <a:lstStyle>
            <a:lvl1pPr indent="-298450" lvl="0" marL="457200" rtl="0">
              <a:lnSpc>
                <a:spcPct val="100000"/>
              </a:lnSpc>
              <a:spcBef>
                <a:spcPts val="0"/>
              </a:spcBef>
              <a:spcAft>
                <a:spcPts val="0"/>
              </a:spcAft>
              <a:buClr>
                <a:schemeClr val="lt1"/>
              </a:buClr>
              <a:buSzPts val="1100"/>
              <a:buFont typeface="Nunito Light"/>
              <a:buChar char="●"/>
              <a:defRPr sz="1100">
                <a:solidFill>
                  <a:schemeClr val="lt1"/>
                </a:solidFill>
              </a:defRPr>
            </a:lvl1pPr>
            <a:lvl2pPr indent="-298450" lvl="1" marL="914400" rtl="0">
              <a:lnSpc>
                <a:spcPct val="115000"/>
              </a:lnSpc>
              <a:spcBef>
                <a:spcPts val="0"/>
              </a:spcBef>
              <a:spcAft>
                <a:spcPts val="0"/>
              </a:spcAft>
              <a:buClr>
                <a:schemeClr val="lt1"/>
              </a:buClr>
              <a:buSzPts val="1100"/>
              <a:buFont typeface="Nunito Light"/>
              <a:buChar char="○"/>
              <a:defRPr sz="1100">
                <a:solidFill>
                  <a:schemeClr val="lt1"/>
                </a:solidFill>
              </a:defRPr>
            </a:lvl2pPr>
            <a:lvl3pPr indent="-298450" lvl="2" marL="1371600" rtl="0">
              <a:lnSpc>
                <a:spcPct val="115000"/>
              </a:lnSpc>
              <a:spcBef>
                <a:spcPts val="1600"/>
              </a:spcBef>
              <a:spcAft>
                <a:spcPts val="0"/>
              </a:spcAft>
              <a:buClr>
                <a:schemeClr val="lt1"/>
              </a:buClr>
              <a:buSzPts val="1100"/>
              <a:buFont typeface="Nunito Light"/>
              <a:buChar char="■"/>
              <a:defRPr sz="1100">
                <a:solidFill>
                  <a:schemeClr val="lt1"/>
                </a:solidFill>
              </a:defRPr>
            </a:lvl3pPr>
            <a:lvl4pPr indent="-298450" lvl="3" marL="1828800" rtl="0">
              <a:lnSpc>
                <a:spcPct val="115000"/>
              </a:lnSpc>
              <a:spcBef>
                <a:spcPts val="1600"/>
              </a:spcBef>
              <a:spcAft>
                <a:spcPts val="0"/>
              </a:spcAft>
              <a:buClr>
                <a:schemeClr val="lt1"/>
              </a:buClr>
              <a:buSzPts val="1100"/>
              <a:buFont typeface="Nunito Light"/>
              <a:buChar char="●"/>
              <a:defRPr sz="1100">
                <a:solidFill>
                  <a:schemeClr val="lt1"/>
                </a:solidFill>
              </a:defRPr>
            </a:lvl4pPr>
            <a:lvl5pPr indent="-298450" lvl="4" marL="2286000" rtl="0">
              <a:lnSpc>
                <a:spcPct val="115000"/>
              </a:lnSpc>
              <a:spcBef>
                <a:spcPts val="1600"/>
              </a:spcBef>
              <a:spcAft>
                <a:spcPts val="0"/>
              </a:spcAft>
              <a:buClr>
                <a:schemeClr val="lt1"/>
              </a:buClr>
              <a:buSzPts val="1100"/>
              <a:buFont typeface="Nunito Light"/>
              <a:buChar char="○"/>
              <a:defRPr sz="1100">
                <a:solidFill>
                  <a:schemeClr val="lt1"/>
                </a:solidFill>
              </a:defRPr>
            </a:lvl5pPr>
            <a:lvl6pPr indent="-298450" lvl="5" marL="2743200" rtl="0">
              <a:lnSpc>
                <a:spcPct val="115000"/>
              </a:lnSpc>
              <a:spcBef>
                <a:spcPts val="1600"/>
              </a:spcBef>
              <a:spcAft>
                <a:spcPts val="0"/>
              </a:spcAft>
              <a:buClr>
                <a:schemeClr val="lt1"/>
              </a:buClr>
              <a:buSzPts val="1100"/>
              <a:buFont typeface="Nunito Light"/>
              <a:buChar char="■"/>
              <a:defRPr sz="1100">
                <a:solidFill>
                  <a:schemeClr val="lt1"/>
                </a:solidFill>
              </a:defRPr>
            </a:lvl6pPr>
            <a:lvl7pPr indent="-298450" lvl="6" marL="3200400" rtl="0">
              <a:lnSpc>
                <a:spcPct val="115000"/>
              </a:lnSpc>
              <a:spcBef>
                <a:spcPts val="1600"/>
              </a:spcBef>
              <a:spcAft>
                <a:spcPts val="0"/>
              </a:spcAft>
              <a:buClr>
                <a:schemeClr val="lt1"/>
              </a:buClr>
              <a:buSzPts val="1100"/>
              <a:buFont typeface="Nunito Light"/>
              <a:buChar char="●"/>
              <a:defRPr sz="1100">
                <a:solidFill>
                  <a:schemeClr val="lt1"/>
                </a:solidFill>
              </a:defRPr>
            </a:lvl7pPr>
            <a:lvl8pPr indent="-298450" lvl="7" marL="3657600" rtl="0">
              <a:lnSpc>
                <a:spcPct val="115000"/>
              </a:lnSpc>
              <a:spcBef>
                <a:spcPts val="1600"/>
              </a:spcBef>
              <a:spcAft>
                <a:spcPts val="0"/>
              </a:spcAft>
              <a:buClr>
                <a:schemeClr val="lt1"/>
              </a:buClr>
              <a:buSzPts val="1100"/>
              <a:buFont typeface="Nunito Light"/>
              <a:buChar char="○"/>
              <a:defRPr sz="1100">
                <a:solidFill>
                  <a:schemeClr val="lt1"/>
                </a:solidFill>
              </a:defRPr>
            </a:lvl8pPr>
            <a:lvl9pPr indent="-298450" lvl="8" marL="4114800" rtl="0">
              <a:lnSpc>
                <a:spcPct val="115000"/>
              </a:lnSpc>
              <a:spcBef>
                <a:spcPts val="1600"/>
              </a:spcBef>
              <a:spcAft>
                <a:spcPts val="1600"/>
              </a:spcAft>
              <a:buClr>
                <a:schemeClr val="lt1"/>
              </a:buClr>
              <a:buSzPts val="1100"/>
              <a:buFont typeface="Nunito Light"/>
              <a:buChar char="■"/>
              <a:defRPr sz="1100">
                <a:solidFill>
                  <a:schemeClr val="lt1"/>
                </a:solidFill>
              </a:defRPr>
            </a:lvl9pPr>
          </a:lstStyle>
          <a:p/>
        </p:txBody>
      </p:sp>
      <p:grpSp>
        <p:nvGrpSpPr>
          <p:cNvPr id="37" name="Google Shape;37;p4"/>
          <p:cNvGrpSpPr/>
          <p:nvPr/>
        </p:nvGrpSpPr>
        <p:grpSpPr>
          <a:xfrm>
            <a:off x="-1461692" y="-1145516"/>
            <a:ext cx="12067528" cy="7434620"/>
            <a:chOff x="-1111651" y="-929861"/>
            <a:chExt cx="11367302" cy="7003222"/>
          </a:xfrm>
        </p:grpSpPr>
        <p:cxnSp>
          <p:nvCxnSpPr>
            <p:cNvPr id="38" name="Google Shape;38;p4"/>
            <p:cNvCxnSpPr/>
            <p:nvPr/>
          </p:nvCxnSpPr>
          <p:spPr>
            <a:xfrm>
              <a:off x="1567500" y="539500"/>
              <a:ext cx="6863400" cy="0"/>
            </a:xfrm>
            <a:prstGeom prst="straightConnector1">
              <a:avLst/>
            </a:prstGeom>
            <a:noFill/>
            <a:ln cap="flat" cmpd="sng" w="9525">
              <a:solidFill>
                <a:schemeClr val="lt1"/>
              </a:solidFill>
              <a:prstDash val="solid"/>
              <a:round/>
              <a:headEnd len="med" w="med" type="none"/>
              <a:tailEnd len="med" w="med" type="none"/>
            </a:ln>
          </p:spPr>
        </p:cxnSp>
        <p:cxnSp>
          <p:nvCxnSpPr>
            <p:cNvPr id="39" name="Google Shape;39;p4"/>
            <p:cNvCxnSpPr/>
            <p:nvPr/>
          </p:nvCxnSpPr>
          <p:spPr>
            <a:xfrm>
              <a:off x="713250" y="4604000"/>
              <a:ext cx="6863400" cy="0"/>
            </a:xfrm>
            <a:prstGeom prst="straightConnector1">
              <a:avLst/>
            </a:prstGeom>
            <a:noFill/>
            <a:ln cap="flat" cmpd="sng" w="9525">
              <a:solidFill>
                <a:schemeClr val="lt1"/>
              </a:solidFill>
              <a:prstDash val="solid"/>
              <a:round/>
              <a:headEnd len="med" w="med" type="none"/>
              <a:tailEnd len="med" w="med" type="none"/>
            </a:ln>
          </p:spPr>
        </p:cxnSp>
        <p:grpSp>
          <p:nvGrpSpPr>
            <p:cNvPr id="40" name="Google Shape;40;p4"/>
            <p:cNvGrpSpPr/>
            <p:nvPr/>
          </p:nvGrpSpPr>
          <p:grpSpPr>
            <a:xfrm>
              <a:off x="-1111651" y="-929861"/>
              <a:ext cx="3841252" cy="3069722"/>
              <a:chOff x="-1108761" y="-855024"/>
              <a:chExt cx="3091800" cy="2470800"/>
            </a:xfrm>
          </p:grpSpPr>
          <p:cxnSp>
            <p:nvCxnSpPr>
              <p:cNvPr id="41" name="Google Shape;41;p4"/>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42" name="Google Shape;42;p4"/>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cxnSp>
          <p:nvCxnSpPr>
            <p:cNvPr id="43" name="Google Shape;43;p4"/>
            <p:cNvCxnSpPr/>
            <p:nvPr/>
          </p:nvCxnSpPr>
          <p:spPr>
            <a:xfrm>
              <a:off x="8430775" y="539500"/>
              <a:ext cx="0" cy="3564600"/>
            </a:xfrm>
            <a:prstGeom prst="straightConnector1">
              <a:avLst/>
            </a:prstGeom>
            <a:noFill/>
            <a:ln cap="flat" cmpd="sng" w="9525">
              <a:solidFill>
                <a:schemeClr val="lt1"/>
              </a:solidFill>
              <a:prstDash val="solid"/>
              <a:round/>
              <a:headEnd len="med" w="med" type="none"/>
              <a:tailEnd len="med" w="med" type="none"/>
            </a:ln>
          </p:spPr>
        </p:cxnSp>
        <p:cxnSp>
          <p:nvCxnSpPr>
            <p:cNvPr id="44" name="Google Shape;44;p4"/>
            <p:cNvCxnSpPr/>
            <p:nvPr/>
          </p:nvCxnSpPr>
          <p:spPr>
            <a:xfrm>
              <a:off x="712275" y="1039500"/>
              <a:ext cx="0" cy="3564600"/>
            </a:xfrm>
            <a:prstGeom prst="straightConnector1">
              <a:avLst/>
            </a:prstGeom>
            <a:noFill/>
            <a:ln cap="flat" cmpd="sng" w="9525">
              <a:solidFill>
                <a:schemeClr val="lt1"/>
              </a:solidFill>
              <a:prstDash val="solid"/>
              <a:round/>
              <a:headEnd len="med" w="med" type="none"/>
              <a:tailEnd len="med" w="med" type="none"/>
            </a:ln>
          </p:spPr>
        </p:cxnSp>
        <p:grpSp>
          <p:nvGrpSpPr>
            <p:cNvPr id="45" name="Google Shape;45;p4"/>
            <p:cNvGrpSpPr/>
            <p:nvPr/>
          </p:nvGrpSpPr>
          <p:grpSpPr>
            <a:xfrm rot="10800000">
              <a:off x="6414399" y="3003639"/>
              <a:ext cx="3841252" cy="3069722"/>
              <a:chOff x="-1108761" y="-855024"/>
              <a:chExt cx="3091800" cy="2470800"/>
            </a:xfrm>
          </p:grpSpPr>
          <p:cxnSp>
            <p:nvCxnSpPr>
              <p:cNvPr id="46" name="Google Shape;46;p4"/>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47" name="Google Shape;47;p4"/>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1"/>
        </a:solidFill>
      </p:bgPr>
    </p:bg>
    <p:spTree>
      <p:nvGrpSpPr>
        <p:cNvPr id="48" name="Shape 48"/>
        <p:cNvGrpSpPr/>
        <p:nvPr/>
      </p:nvGrpSpPr>
      <p:grpSpPr>
        <a:xfrm>
          <a:off x="0" y="0"/>
          <a:ext cx="0" cy="0"/>
          <a:chOff x="0" y="0"/>
          <a:chExt cx="0" cy="0"/>
        </a:xfrm>
      </p:grpSpPr>
      <p:sp>
        <p:nvSpPr>
          <p:cNvPr id="49" name="Google Shape;49;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latin typeface="Cormorant Garamond SemiBold"/>
                <a:ea typeface="Cormorant Garamond SemiBold"/>
                <a:cs typeface="Cormorant Garamond SemiBold"/>
                <a:sym typeface="Cormorant Garamond SemiBold"/>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50" name="Google Shape;50;p5"/>
          <p:cNvSpPr txBox="1"/>
          <p:nvPr>
            <p:ph idx="1" type="subTitle"/>
          </p:nvPr>
        </p:nvSpPr>
        <p:spPr>
          <a:xfrm>
            <a:off x="4978677" y="2561550"/>
            <a:ext cx="2924700" cy="17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800"/>
              <a:buNone/>
              <a:defRPr b="0" sz="1100">
                <a:solidFill>
                  <a:schemeClr val="lt1"/>
                </a:solidFill>
              </a:defRPr>
            </a:lvl1pPr>
            <a:lvl2pPr lvl="1" rtl="0" algn="ctr">
              <a:lnSpc>
                <a:spcPct val="100000"/>
              </a:lnSpc>
              <a:spcBef>
                <a:spcPts val="0"/>
              </a:spcBef>
              <a:spcAft>
                <a:spcPts val="0"/>
              </a:spcAft>
              <a:buClr>
                <a:schemeClr val="lt1"/>
              </a:buClr>
              <a:buSzPts val="2800"/>
              <a:buNone/>
              <a:defRPr sz="2800">
                <a:solidFill>
                  <a:schemeClr val="lt1"/>
                </a:solidFill>
              </a:defRPr>
            </a:lvl2pPr>
            <a:lvl3pPr lvl="2" rtl="0" algn="ctr">
              <a:lnSpc>
                <a:spcPct val="100000"/>
              </a:lnSpc>
              <a:spcBef>
                <a:spcPts val="0"/>
              </a:spcBef>
              <a:spcAft>
                <a:spcPts val="0"/>
              </a:spcAft>
              <a:buClr>
                <a:schemeClr val="lt1"/>
              </a:buClr>
              <a:buSzPts val="2800"/>
              <a:buNone/>
              <a:defRPr sz="2800">
                <a:solidFill>
                  <a:schemeClr val="lt1"/>
                </a:solidFill>
              </a:defRPr>
            </a:lvl3pPr>
            <a:lvl4pPr lvl="3" rtl="0" algn="ctr">
              <a:lnSpc>
                <a:spcPct val="100000"/>
              </a:lnSpc>
              <a:spcBef>
                <a:spcPts val="0"/>
              </a:spcBef>
              <a:spcAft>
                <a:spcPts val="0"/>
              </a:spcAft>
              <a:buClr>
                <a:schemeClr val="lt1"/>
              </a:buClr>
              <a:buSzPts val="2800"/>
              <a:buNone/>
              <a:defRPr sz="2800">
                <a:solidFill>
                  <a:schemeClr val="lt1"/>
                </a:solidFill>
              </a:defRPr>
            </a:lvl4pPr>
            <a:lvl5pPr lvl="4" rtl="0" algn="ctr">
              <a:lnSpc>
                <a:spcPct val="100000"/>
              </a:lnSpc>
              <a:spcBef>
                <a:spcPts val="0"/>
              </a:spcBef>
              <a:spcAft>
                <a:spcPts val="0"/>
              </a:spcAft>
              <a:buClr>
                <a:schemeClr val="lt1"/>
              </a:buClr>
              <a:buSzPts val="2800"/>
              <a:buNone/>
              <a:defRPr sz="2800">
                <a:solidFill>
                  <a:schemeClr val="lt1"/>
                </a:solidFill>
              </a:defRPr>
            </a:lvl5pPr>
            <a:lvl6pPr lvl="5" rtl="0" algn="ctr">
              <a:lnSpc>
                <a:spcPct val="100000"/>
              </a:lnSpc>
              <a:spcBef>
                <a:spcPts val="0"/>
              </a:spcBef>
              <a:spcAft>
                <a:spcPts val="0"/>
              </a:spcAft>
              <a:buClr>
                <a:schemeClr val="lt1"/>
              </a:buClr>
              <a:buSzPts val="2800"/>
              <a:buNone/>
              <a:defRPr sz="2800">
                <a:solidFill>
                  <a:schemeClr val="lt1"/>
                </a:solidFill>
              </a:defRPr>
            </a:lvl6pPr>
            <a:lvl7pPr lvl="6" rtl="0" algn="ctr">
              <a:lnSpc>
                <a:spcPct val="100000"/>
              </a:lnSpc>
              <a:spcBef>
                <a:spcPts val="0"/>
              </a:spcBef>
              <a:spcAft>
                <a:spcPts val="0"/>
              </a:spcAft>
              <a:buClr>
                <a:schemeClr val="lt1"/>
              </a:buClr>
              <a:buSzPts val="2800"/>
              <a:buNone/>
              <a:defRPr sz="2800">
                <a:solidFill>
                  <a:schemeClr val="lt1"/>
                </a:solidFill>
              </a:defRPr>
            </a:lvl7pPr>
            <a:lvl8pPr lvl="7" rtl="0" algn="ctr">
              <a:lnSpc>
                <a:spcPct val="100000"/>
              </a:lnSpc>
              <a:spcBef>
                <a:spcPts val="0"/>
              </a:spcBef>
              <a:spcAft>
                <a:spcPts val="0"/>
              </a:spcAft>
              <a:buClr>
                <a:schemeClr val="lt1"/>
              </a:buClr>
              <a:buSzPts val="2800"/>
              <a:buNone/>
              <a:defRPr sz="2800">
                <a:solidFill>
                  <a:schemeClr val="lt1"/>
                </a:solidFill>
              </a:defRPr>
            </a:lvl8pPr>
            <a:lvl9pPr lvl="8" rtl="0" algn="ctr">
              <a:lnSpc>
                <a:spcPct val="100000"/>
              </a:lnSpc>
              <a:spcBef>
                <a:spcPts val="0"/>
              </a:spcBef>
              <a:spcAft>
                <a:spcPts val="0"/>
              </a:spcAft>
              <a:buClr>
                <a:schemeClr val="lt1"/>
              </a:buClr>
              <a:buSzPts val="2800"/>
              <a:buNone/>
              <a:defRPr sz="2800">
                <a:solidFill>
                  <a:schemeClr val="lt1"/>
                </a:solidFill>
              </a:defRPr>
            </a:lvl9pPr>
          </a:lstStyle>
          <a:p/>
        </p:txBody>
      </p:sp>
      <p:sp>
        <p:nvSpPr>
          <p:cNvPr id="51" name="Google Shape;51;p5"/>
          <p:cNvSpPr txBox="1"/>
          <p:nvPr>
            <p:ph idx="2" type="subTitle"/>
          </p:nvPr>
        </p:nvSpPr>
        <p:spPr>
          <a:xfrm>
            <a:off x="1240623" y="2561550"/>
            <a:ext cx="2924700" cy="17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800"/>
              <a:buNone/>
              <a:defRPr b="0" sz="1100">
                <a:solidFill>
                  <a:schemeClr val="lt1"/>
                </a:solidFill>
              </a:defRPr>
            </a:lvl1pPr>
            <a:lvl2pPr lvl="1" rtl="0" algn="ctr">
              <a:lnSpc>
                <a:spcPct val="100000"/>
              </a:lnSpc>
              <a:spcBef>
                <a:spcPts val="0"/>
              </a:spcBef>
              <a:spcAft>
                <a:spcPts val="0"/>
              </a:spcAft>
              <a:buClr>
                <a:schemeClr val="lt1"/>
              </a:buClr>
              <a:buSzPts val="2800"/>
              <a:buNone/>
              <a:defRPr sz="2800">
                <a:solidFill>
                  <a:schemeClr val="lt1"/>
                </a:solidFill>
              </a:defRPr>
            </a:lvl2pPr>
            <a:lvl3pPr lvl="2" rtl="0" algn="ctr">
              <a:lnSpc>
                <a:spcPct val="100000"/>
              </a:lnSpc>
              <a:spcBef>
                <a:spcPts val="0"/>
              </a:spcBef>
              <a:spcAft>
                <a:spcPts val="0"/>
              </a:spcAft>
              <a:buClr>
                <a:schemeClr val="lt1"/>
              </a:buClr>
              <a:buSzPts val="2800"/>
              <a:buNone/>
              <a:defRPr sz="2800">
                <a:solidFill>
                  <a:schemeClr val="lt1"/>
                </a:solidFill>
              </a:defRPr>
            </a:lvl3pPr>
            <a:lvl4pPr lvl="3" rtl="0" algn="ctr">
              <a:lnSpc>
                <a:spcPct val="100000"/>
              </a:lnSpc>
              <a:spcBef>
                <a:spcPts val="0"/>
              </a:spcBef>
              <a:spcAft>
                <a:spcPts val="0"/>
              </a:spcAft>
              <a:buClr>
                <a:schemeClr val="lt1"/>
              </a:buClr>
              <a:buSzPts val="2800"/>
              <a:buNone/>
              <a:defRPr sz="2800">
                <a:solidFill>
                  <a:schemeClr val="lt1"/>
                </a:solidFill>
              </a:defRPr>
            </a:lvl4pPr>
            <a:lvl5pPr lvl="4" rtl="0" algn="ctr">
              <a:lnSpc>
                <a:spcPct val="100000"/>
              </a:lnSpc>
              <a:spcBef>
                <a:spcPts val="0"/>
              </a:spcBef>
              <a:spcAft>
                <a:spcPts val="0"/>
              </a:spcAft>
              <a:buClr>
                <a:schemeClr val="lt1"/>
              </a:buClr>
              <a:buSzPts val="2800"/>
              <a:buNone/>
              <a:defRPr sz="2800">
                <a:solidFill>
                  <a:schemeClr val="lt1"/>
                </a:solidFill>
              </a:defRPr>
            </a:lvl5pPr>
            <a:lvl6pPr lvl="5" rtl="0" algn="ctr">
              <a:lnSpc>
                <a:spcPct val="100000"/>
              </a:lnSpc>
              <a:spcBef>
                <a:spcPts val="0"/>
              </a:spcBef>
              <a:spcAft>
                <a:spcPts val="0"/>
              </a:spcAft>
              <a:buClr>
                <a:schemeClr val="lt1"/>
              </a:buClr>
              <a:buSzPts val="2800"/>
              <a:buNone/>
              <a:defRPr sz="2800">
                <a:solidFill>
                  <a:schemeClr val="lt1"/>
                </a:solidFill>
              </a:defRPr>
            </a:lvl6pPr>
            <a:lvl7pPr lvl="6" rtl="0" algn="ctr">
              <a:lnSpc>
                <a:spcPct val="100000"/>
              </a:lnSpc>
              <a:spcBef>
                <a:spcPts val="0"/>
              </a:spcBef>
              <a:spcAft>
                <a:spcPts val="0"/>
              </a:spcAft>
              <a:buClr>
                <a:schemeClr val="lt1"/>
              </a:buClr>
              <a:buSzPts val="2800"/>
              <a:buNone/>
              <a:defRPr sz="2800">
                <a:solidFill>
                  <a:schemeClr val="lt1"/>
                </a:solidFill>
              </a:defRPr>
            </a:lvl7pPr>
            <a:lvl8pPr lvl="7" rtl="0" algn="ctr">
              <a:lnSpc>
                <a:spcPct val="100000"/>
              </a:lnSpc>
              <a:spcBef>
                <a:spcPts val="0"/>
              </a:spcBef>
              <a:spcAft>
                <a:spcPts val="0"/>
              </a:spcAft>
              <a:buClr>
                <a:schemeClr val="lt1"/>
              </a:buClr>
              <a:buSzPts val="2800"/>
              <a:buNone/>
              <a:defRPr sz="2800">
                <a:solidFill>
                  <a:schemeClr val="lt1"/>
                </a:solidFill>
              </a:defRPr>
            </a:lvl8pPr>
            <a:lvl9pPr lvl="8" rtl="0" algn="ctr">
              <a:lnSpc>
                <a:spcPct val="100000"/>
              </a:lnSpc>
              <a:spcBef>
                <a:spcPts val="0"/>
              </a:spcBef>
              <a:spcAft>
                <a:spcPts val="0"/>
              </a:spcAft>
              <a:buClr>
                <a:schemeClr val="lt1"/>
              </a:buClr>
              <a:buSzPts val="2800"/>
              <a:buNone/>
              <a:defRPr sz="2800">
                <a:solidFill>
                  <a:schemeClr val="lt1"/>
                </a:solidFill>
              </a:defRPr>
            </a:lvl9pPr>
          </a:lstStyle>
          <a:p/>
        </p:txBody>
      </p:sp>
      <p:sp>
        <p:nvSpPr>
          <p:cNvPr id="52" name="Google Shape;52;p5"/>
          <p:cNvSpPr txBox="1"/>
          <p:nvPr>
            <p:ph idx="3" type="subTitle"/>
          </p:nvPr>
        </p:nvSpPr>
        <p:spPr>
          <a:xfrm>
            <a:off x="4978677" y="2151600"/>
            <a:ext cx="2924700" cy="48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sz="2400">
                <a:solidFill>
                  <a:schemeClr val="lt1"/>
                </a:solidFill>
                <a:latin typeface="Cormorant Garamond SemiBold"/>
                <a:ea typeface="Cormorant Garamond SemiBold"/>
                <a:cs typeface="Cormorant Garamond SemiBold"/>
                <a:sym typeface="Cormorant Garamond SemiBold"/>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53" name="Google Shape;53;p5"/>
          <p:cNvSpPr txBox="1"/>
          <p:nvPr>
            <p:ph idx="4" type="subTitle"/>
          </p:nvPr>
        </p:nvSpPr>
        <p:spPr>
          <a:xfrm>
            <a:off x="1240623" y="2151600"/>
            <a:ext cx="2924700" cy="48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sz="2400">
                <a:solidFill>
                  <a:schemeClr val="lt1"/>
                </a:solidFill>
                <a:latin typeface="Cormorant Garamond SemiBold"/>
                <a:ea typeface="Cormorant Garamond SemiBold"/>
                <a:cs typeface="Cormorant Garamond SemiBold"/>
                <a:sym typeface="Cormorant Garamond SemiBold"/>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grpSp>
        <p:nvGrpSpPr>
          <p:cNvPr id="54" name="Google Shape;54;p5"/>
          <p:cNvGrpSpPr/>
          <p:nvPr/>
        </p:nvGrpSpPr>
        <p:grpSpPr>
          <a:xfrm>
            <a:off x="474599" y="414349"/>
            <a:ext cx="10131201" cy="5874728"/>
            <a:chOff x="474599" y="414349"/>
            <a:chExt cx="10131201" cy="5874728"/>
          </a:xfrm>
        </p:grpSpPr>
        <p:cxnSp>
          <p:nvCxnSpPr>
            <p:cNvPr id="55" name="Google Shape;55;p5"/>
            <p:cNvCxnSpPr/>
            <p:nvPr/>
          </p:nvCxnSpPr>
          <p:spPr>
            <a:xfrm>
              <a:off x="474599" y="414350"/>
              <a:ext cx="8194200" cy="0"/>
            </a:xfrm>
            <a:prstGeom prst="straightConnector1">
              <a:avLst/>
            </a:prstGeom>
            <a:noFill/>
            <a:ln cap="flat" cmpd="sng" w="9525">
              <a:solidFill>
                <a:schemeClr val="lt1"/>
              </a:solidFill>
              <a:prstDash val="solid"/>
              <a:round/>
              <a:headEnd len="med" w="med" type="none"/>
              <a:tailEnd len="med" w="med" type="none"/>
            </a:ln>
          </p:spPr>
        </p:cxnSp>
        <p:cxnSp>
          <p:nvCxnSpPr>
            <p:cNvPr id="56" name="Google Shape;56;p5"/>
            <p:cNvCxnSpPr/>
            <p:nvPr/>
          </p:nvCxnSpPr>
          <p:spPr>
            <a:xfrm>
              <a:off x="475623" y="4729231"/>
              <a:ext cx="7286100" cy="0"/>
            </a:xfrm>
            <a:prstGeom prst="straightConnector1">
              <a:avLst/>
            </a:prstGeom>
            <a:noFill/>
            <a:ln cap="flat" cmpd="sng" w="9525">
              <a:solidFill>
                <a:schemeClr val="lt1"/>
              </a:solidFill>
              <a:prstDash val="solid"/>
              <a:round/>
              <a:headEnd len="med" w="med" type="none"/>
              <a:tailEnd len="med" w="med" type="none"/>
            </a:ln>
          </p:spPr>
        </p:cxnSp>
        <p:cxnSp>
          <p:nvCxnSpPr>
            <p:cNvPr id="57" name="Google Shape;57;p5"/>
            <p:cNvCxnSpPr/>
            <p:nvPr/>
          </p:nvCxnSpPr>
          <p:spPr>
            <a:xfrm>
              <a:off x="8668547" y="414358"/>
              <a:ext cx="0" cy="3784200"/>
            </a:xfrm>
            <a:prstGeom prst="straightConnector1">
              <a:avLst/>
            </a:prstGeom>
            <a:noFill/>
            <a:ln cap="flat" cmpd="sng" w="9525">
              <a:solidFill>
                <a:schemeClr val="lt1"/>
              </a:solidFill>
              <a:prstDash val="solid"/>
              <a:round/>
              <a:headEnd len="med" w="med" type="none"/>
              <a:tailEnd len="med" w="med" type="none"/>
            </a:ln>
          </p:spPr>
        </p:cxnSp>
        <p:cxnSp>
          <p:nvCxnSpPr>
            <p:cNvPr id="58" name="Google Shape;58;p5"/>
            <p:cNvCxnSpPr/>
            <p:nvPr/>
          </p:nvCxnSpPr>
          <p:spPr>
            <a:xfrm>
              <a:off x="474600" y="414349"/>
              <a:ext cx="0" cy="4314900"/>
            </a:xfrm>
            <a:prstGeom prst="straightConnector1">
              <a:avLst/>
            </a:prstGeom>
            <a:noFill/>
            <a:ln cap="flat" cmpd="sng" w="9525">
              <a:solidFill>
                <a:schemeClr val="lt1"/>
              </a:solidFill>
              <a:prstDash val="solid"/>
              <a:round/>
              <a:headEnd len="med" w="med" type="none"/>
              <a:tailEnd len="med" w="med" type="none"/>
            </a:ln>
          </p:spPr>
        </p:cxnSp>
        <p:grpSp>
          <p:nvGrpSpPr>
            <p:cNvPr id="59" name="Google Shape;59;p5"/>
            <p:cNvGrpSpPr/>
            <p:nvPr/>
          </p:nvGrpSpPr>
          <p:grpSpPr>
            <a:xfrm rot="10800000">
              <a:off x="6528025" y="3030339"/>
              <a:ext cx="4077775" cy="3258738"/>
              <a:chOff x="-1108761" y="-855024"/>
              <a:chExt cx="3091800" cy="2470800"/>
            </a:xfrm>
          </p:grpSpPr>
          <p:cxnSp>
            <p:nvCxnSpPr>
              <p:cNvPr id="60" name="Google Shape;60;p5"/>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61" name="Google Shape;61;p5"/>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2" name="Shape 62"/>
        <p:cNvGrpSpPr/>
        <p:nvPr/>
      </p:nvGrpSpPr>
      <p:grpSpPr>
        <a:xfrm>
          <a:off x="0" y="0"/>
          <a:ext cx="0" cy="0"/>
          <a:chOff x="0" y="0"/>
          <a:chExt cx="0" cy="0"/>
        </a:xfrm>
      </p:grpSpPr>
      <p:sp>
        <p:nvSpPr>
          <p:cNvPr id="63" name="Google Shape;63;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4" name="Google Shape;64;p6"/>
          <p:cNvGrpSpPr/>
          <p:nvPr/>
        </p:nvGrpSpPr>
        <p:grpSpPr>
          <a:xfrm>
            <a:off x="474599" y="414349"/>
            <a:ext cx="10131236" cy="5874756"/>
            <a:chOff x="474599" y="414349"/>
            <a:chExt cx="10131236" cy="5874756"/>
          </a:xfrm>
        </p:grpSpPr>
        <p:cxnSp>
          <p:nvCxnSpPr>
            <p:cNvPr id="65" name="Google Shape;65;p6"/>
            <p:cNvCxnSpPr/>
            <p:nvPr/>
          </p:nvCxnSpPr>
          <p:spPr>
            <a:xfrm>
              <a:off x="474599" y="414350"/>
              <a:ext cx="8194200" cy="0"/>
            </a:xfrm>
            <a:prstGeom prst="straightConnector1">
              <a:avLst/>
            </a:prstGeom>
            <a:noFill/>
            <a:ln cap="flat" cmpd="sng" w="9525">
              <a:solidFill>
                <a:schemeClr val="dk1"/>
              </a:solidFill>
              <a:prstDash val="solid"/>
              <a:round/>
              <a:headEnd len="med" w="med" type="none"/>
              <a:tailEnd len="med" w="med" type="none"/>
            </a:ln>
          </p:spPr>
        </p:cxnSp>
        <p:cxnSp>
          <p:nvCxnSpPr>
            <p:cNvPr id="66" name="Google Shape;66;p6"/>
            <p:cNvCxnSpPr/>
            <p:nvPr/>
          </p:nvCxnSpPr>
          <p:spPr>
            <a:xfrm>
              <a:off x="475623" y="4729231"/>
              <a:ext cx="7286185" cy="0"/>
            </a:xfrm>
            <a:prstGeom prst="straightConnector1">
              <a:avLst/>
            </a:prstGeom>
            <a:noFill/>
            <a:ln cap="flat" cmpd="sng" w="9525">
              <a:solidFill>
                <a:schemeClr val="dk1"/>
              </a:solidFill>
              <a:prstDash val="solid"/>
              <a:round/>
              <a:headEnd len="med" w="med" type="none"/>
              <a:tailEnd len="med" w="med" type="none"/>
            </a:ln>
          </p:spPr>
        </p:cxnSp>
        <p:cxnSp>
          <p:nvCxnSpPr>
            <p:cNvPr id="67" name="Google Shape;67;p6"/>
            <p:cNvCxnSpPr/>
            <p:nvPr/>
          </p:nvCxnSpPr>
          <p:spPr>
            <a:xfrm>
              <a:off x="8668547" y="414358"/>
              <a:ext cx="0" cy="3784179"/>
            </a:xfrm>
            <a:prstGeom prst="straightConnector1">
              <a:avLst/>
            </a:prstGeom>
            <a:noFill/>
            <a:ln cap="flat" cmpd="sng" w="9525">
              <a:solidFill>
                <a:schemeClr val="dk1"/>
              </a:solidFill>
              <a:prstDash val="solid"/>
              <a:round/>
              <a:headEnd len="med" w="med" type="none"/>
              <a:tailEnd len="med" w="med" type="none"/>
            </a:ln>
          </p:spPr>
        </p:cxnSp>
        <p:cxnSp>
          <p:nvCxnSpPr>
            <p:cNvPr id="68" name="Google Shape;68;p6"/>
            <p:cNvCxnSpPr/>
            <p:nvPr/>
          </p:nvCxnSpPr>
          <p:spPr>
            <a:xfrm>
              <a:off x="474600" y="414349"/>
              <a:ext cx="0" cy="4314900"/>
            </a:xfrm>
            <a:prstGeom prst="straightConnector1">
              <a:avLst/>
            </a:prstGeom>
            <a:noFill/>
            <a:ln cap="flat" cmpd="sng" w="9525">
              <a:solidFill>
                <a:schemeClr val="dk1"/>
              </a:solidFill>
              <a:prstDash val="solid"/>
              <a:round/>
              <a:headEnd len="med" w="med" type="none"/>
              <a:tailEnd len="med" w="med" type="none"/>
            </a:ln>
          </p:spPr>
        </p:cxnSp>
        <p:grpSp>
          <p:nvGrpSpPr>
            <p:cNvPr id="69" name="Google Shape;69;p6"/>
            <p:cNvGrpSpPr/>
            <p:nvPr/>
          </p:nvGrpSpPr>
          <p:grpSpPr>
            <a:xfrm rot="10800000">
              <a:off x="6527962" y="3030288"/>
              <a:ext cx="4077873" cy="3258817"/>
              <a:chOff x="-1108761" y="-855024"/>
              <a:chExt cx="3091800" cy="2470800"/>
            </a:xfrm>
          </p:grpSpPr>
          <p:cxnSp>
            <p:nvCxnSpPr>
              <p:cNvPr id="70" name="Google Shape;70;p6"/>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71" name="Google Shape;71;p6"/>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72" name="Shape 72"/>
        <p:cNvGrpSpPr/>
        <p:nvPr/>
      </p:nvGrpSpPr>
      <p:grpSpPr>
        <a:xfrm>
          <a:off x="0" y="0"/>
          <a:ext cx="0" cy="0"/>
          <a:chOff x="0" y="0"/>
          <a:chExt cx="0" cy="0"/>
        </a:xfrm>
      </p:grpSpPr>
      <p:sp>
        <p:nvSpPr>
          <p:cNvPr id="73" name="Google Shape;73;p7"/>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500"/>
              <a:buNone/>
              <a:defRPr>
                <a:solidFill>
                  <a:schemeClr val="dk2"/>
                </a:solidFill>
              </a:defRPr>
            </a:lvl1pPr>
            <a:lvl2pPr lvl="1" rtl="0">
              <a:spcBef>
                <a:spcPts val="0"/>
              </a:spcBef>
              <a:spcAft>
                <a:spcPts val="0"/>
              </a:spcAft>
              <a:buClr>
                <a:schemeClr val="dk2"/>
              </a:buClr>
              <a:buSzPts val="3500"/>
              <a:buNone/>
              <a:defRPr>
                <a:solidFill>
                  <a:schemeClr val="dk2"/>
                </a:solidFill>
              </a:defRPr>
            </a:lvl2pPr>
            <a:lvl3pPr lvl="2" rtl="0">
              <a:spcBef>
                <a:spcPts val="0"/>
              </a:spcBef>
              <a:spcAft>
                <a:spcPts val="0"/>
              </a:spcAft>
              <a:buClr>
                <a:schemeClr val="dk2"/>
              </a:buClr>
              <a:buSzPts val="3500"/>
              <a:buNone/>
              <a:defRPr>
                <a:solidFill>
                  <a:schemeClr val="dk2"/>
                </a:solidFill>
              </a:defRPr>
            </a:lvl3pPr>
            <a:lvl4pPr lvl="3" rtl="0">
              <a:spcBef>
                <a:spcPts val="0"/>
              </a:spcBef>
              <a:spcAft>
                <a:spcPts val="0"/>
              </a:spcAft>
              <a:buClr>
                <a:schemeClr val="dk2"/>
              </a:buClr>
              <a:buSzPts val="3500"/>
              <a:buNone/>
              <a:defRPr>
                <a:solidFill>
                  <a:schemeClr val="dk2"/>
                </a:solidFill>
              </a:defRPr>
            </a:lvl4pPr>
            <a:lvl5pPr lvl="4" rtl="0">
              <a:spcBef>
                <a:spcPts val="0"/>
              </a:spcBef>
              <a:spcAft>
                <a:spcPts val="0"/>
              </a:spcAft>
              <a:buClr>
                <a:schemeClr val="dk2"/>
              </a:buClr>
              <a:buSzPts val="3500"/>
              <a:buNone/>
              <a:defRPr>
                <a:solidFill>
                  <a:schemeClr val="dk2"/>
                </a:solidFill>
              </a:defRPr>
            </a:lvl5pPr>
            <a:lvl6pPr lvl="5" rtl="0">
              <a:spcBef>
                <a:spcPts val="0"/>
              </a:spcBef>
              <a:spcAft>
                <a:spcPts val="0"/>
              </a:spcAft>
              <a:buClr>
                <a:schemeClr val="dk2"/>
              </a:buClr>
              <a:buSzPts val="3500"/>
              <a:buNone/>
              <a:defRPr>
                <a:solidFill>
                  <a:schemeClr val="dk2"/>
                </a:solidFill>
              </a:defRPr>
            </a:lvl6pPr>
            <a:lvl7pPr lvl="6" rtl="0">
              <a:spcBef>
                <a:spcPts val="0"/>
              </a:spcBef>
              <a:spcAft>
                <a:spcPts val="0"/>
              </a:spcAft>
              <a:buClr>
                <a:schemeClr val="dk2"/>
              </a:buClr>
              <a:buSzPts val="3500"/>
              <a:buNone/>
              <a:defRPr>
                <a:solidFill>
                  <a:schemeClr val="dk2"/>
                </a:solidFill>
              </a:defRPr>
            </a:lvl7pPr>
            <a:lvl8pPr lvl="7" rtl="0">
              <a:spcBef>
                <a:spcPts val="0"/>
              </a:spcBef>
              <a:spcAft>
                <a:spcPts val="0"/>
              </a:spcAft>
              <a:buClr>
                <a:schemeClr val="dk2"/>
              </a:buClr>
              <a:buSzPts val="3500"/>
              <a:buNone/>
              <a:defRPr>
                <a:solidFill>
                  <a:schemeClr val="dk2"/>
                </a:solidFill>
              </a:defRPr>
            </a:lvl8pPr>
            <a:lvl9pPr lvl="8" rtl="0">
              <a:spcBef>
                <a:spcPts val="0"/>
              </a:spcBef>
              <a:spcAft>
                <a:spcPts val="0"/>
              </a:spcAft>
              <a:buClr>
                <a:schemeClr val="dk2"/>
              </a:buClr>
              <a:buSzPts val="3500"/>
              <a:buNone/>
              <a:defRPr>
                <a:solidFill>
                  <a:schemeClr val="dk2"/>
                </a:solidFill>
              </a:defRPr>
            </a:lvl9pPr>
          </a:lstStyle>
          <a:p/>
        </p:txBody>
      </p:sp>
      <p:sp>
        <p:nvSpPr>
          <p:cNvPr id="74" name="Google Shape;74;p7"/>
          <p:cNvSpPr txBox="1"/>
          <p:nvPr>
            <p:ph idx="1" type="subTitle"/>
          </p:nvPr>
        </p:nvSpPr>
        <p:spPr>
          <a:xfrm>
            <a:off x="791575" y="1491575"/>
            <a:ext cx="4177800" cy="290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600"/>
              <a:buFont typeface="Nunito Light"/>
              <a:buChar char="●"/>
              <a:defRPr sz="1100">
                <a:solidFill>
                  <a:schemeClr val="dk2"/>
                </a:solidFill>
              </a:defRPr>
            </a:lvl1pPr>
            <a:lvl2pPr lvl="1" rtl="0" algn="ctr">
              <a:lnSpc>
                <a:spcPct val="100000"/>
              </a:lnSpc>
              <a:spcBef>
                <a:spcPts val="0"/>
              </a:spcBef>
              <a:spcAft>
                <a:spcPts val="0"/>
              </a:spcAft>
              <a:buClr>
                <a:schemeClr val="dk2"/>
              </a:buClr>
              <a:buSzPts val="1600"/>
              <a:buFont typeface="Nunito Light"/>
              <a:buChar char="○"/>
              <a:defRPr>
                <a:solidFill>
                  <a:schemeClr val="dk2"/>
                </a:solidFill>
              </a:defRPr>
            </a:lvl2pPr>
            <a:lvl3pPr lvl="2" rtl="0" algn="ctr">
              <a:lnSpc>
                <a:spcPct val="100000"/>
              </a:lnSpc>
              <a:spcBef>
                <a:spcPts val="0"/>
              </a:spcBef>
              <a:spcAft>
                <a:spcPts val="0"/>
              </a:spcAft>
              <a:buClr>
                <a:schemeClr val="dk2"/>
              </a:buClr>
              <a:buSzPts val="1500"/>
              <a:buFont typeface="Nunito Light"/>
              <a:buChar char="■"/>
              <a:defRPr>
                <a:solidFill>
                  <a:schemeClr val="dk2"/>
                </a:solidFill>
              </a:defRPr>
            </a:lvl3pPr>
            <a:lvl4pPr lvl="3" rtl="0" algn="ctr">
              <a:lnSpc>
                <a:spcPct val="100000"/>
              </a:lnSpc>
              <a:spcBef>
                <a:spcPts val="0"/>
              </a:spcBef>
              <a:spcAft>
                <a:spcPts val="0"/>
              </a:spcAft>
              <a:buClr>
                <a:schemeClr val="dk2"/>
              </a:buClr>
              <a:buSzPts val="1500"/>
              <a:buFont typeface="Nunito Light"/>
              <a:buChar char="●"/>
              <a:defRPr>
                <a:solidFill>
                  <a:schemeClr val="dk2"/>
                </a:solidFill>
              </a:defRPr>
            </a:lvl4pPr>
            <a:lvl5pPr lvl="4" rtl="0" algn="ctr">
              <a:lnSpc>
                <a:spcPct val="100000"/>
              </a:lnSpc>
              <a:spcBef>
                <a:spcPts val="0"/>
              </a:spcBef>
              <a:spcAft>
                <a:spcPts val="0"/>
              </a:spcAft>
              <a:buClr>
                <a:schemeClr val="dk2"/>
              </a:buClr>
              <a:buSzPts val="1400"/>
              <a:buFont typeface="Nunito Light"/>
              <a:buChar char="○"/>
              <a:defRPr>
                <a:solidFill>
                  <a:schemeClr val="dk2"/>
                </a:solidFill>
              </a:defRPr>
            </a:lvl5pPr>
            <a:lvl6pPr lvl="5" rtl="0" algn="ctr">
              <a:lnSpc>
                <a:spcPct val="100000"/>
              </a:lnSpc>
              <a:spcBef>
                <a:spcPts val="0"/>
              </a:spcBef>
              <a:spcAft>
                <a:spcPts val="0"/>
              </a:spcAft>
              <a:buClr>
                <a:schemeClr val="dk2"/>
              </a:buClr>
              <a:buSzPts val="1400"/>
              <a:buFont typeface="Nunito Light"/>
              <a:buChar char="■"/>
              <a:defRPr>
                <a:solidFill>
                  <a:schemeClr val="dk2"/>
                </a:solidFill>
              </a:defRPr>
            </a:lvl6pPr>
            <a:lvl7pPr lvl="6" rtl="0" algn="ctr">
              <a:lnSpc>
                <a:spcPct val="100000"/>
              </a:lnSpc>
              <a:spcBef>
                <a:spcPts val="0"/>
              </a:spcBef>
              <a:spcAft>
                <a:spcPts val="0"/>
              </a:spcAft>
              <a:buClr>
                <a:schemeClr val="dk2"/>
              </a:buClr>
              <a:buSzPts val="1300"/>
              <a:buFont typeface="Nunito Light"/>
              <a:buChar char="●"/>
              <a:defRPr>
                <a:solidFill>
                  <a:schemeClr val="dk2"/>
                </a:solidFill>
              </a:defRPr>
            </a:lvl7pPr>
            <a:lvl8pPr lvl="7" rtl="0" algn="ctr">
              <a:lnSpc>
                <a:spcPct val="100000"/>
              </a:lnSpc>
              <a:spcBef>
                <a:spcPts val="0"/>
              </a:spcBef>
              <a:spcAft>
                <a:spcPts val="0"/>
              </a:spcAft>
              <a:buClr>
                <a:schemeClr val="dk2"/>
              </a:buClr>
              <a:buSzPts val="1300"/>
              <a:buFont typeface="Nunito Light"/>
              <a:buChar char="○"/>
              <a:defRPr>
                <a:solidFill>
                  <a:schemeClr val="dk2"/>
                </a:solidFill>
              </a:defRPr>
            </a:lvl8pPr>
            <a:lvl9pPr lvl="8" rtl="0" algn="ctr">
              <a:lnSpc>
                <a:spcPct val="100000"/>
              </a:lnSpc>
              <a:spcBef>
                <a:spcPts val="0"/>
              </a:spcBef>
              <a:spcAft>
                <a:spcPts val="0"/>
              </a:spcAft>
              <a:buClr>
                <a:schemeClr val="dk2"/>
              </a:buClr>
              <a:buSzPts val="1400"/>
              <a:buFont typeface="Nunito Light"/>
              <a:buChar char="■"/>
              <a:defRPr>
                <a:solidFill>
                  <a:schemeClr val="dk2"/>
                </a:solidFill>
              </a:defRPr>
            </a:lvl9pPr>
          </a:lstStyle>
          <a:p/>
        </p:txBody>
      </p:sp>
      <p:sp>
        <p:nvSpPr>
          <p:cNvPr id="75" name="Google Shape;75;p7"/>
          <p:cNvSpPr/>
          <p:nvPr>
            <p:ph idx="2" type="pic"/>
          </p:nvPr>
        </p:nvSpPr>
        <p:spPr>
          <a:xfrm>
            <a:off x="5445125" y="1491500"/>
            <a:ext cx="2907300" cy="2907300"/>
          </a:xfrm>
          <a:prstGeom prst="rect">
            <a:avLst/>
          </a:prstGeom>
          <a:noFill/>
          <a:ln cap="flat" cmpd="sng" w="9525">
            <a:solidFill>
              <a:schemeClr val="lt1"/>
            </a:solidFill>
            <a:prstDash val="solid"/>
            <a:miter lim="8000"/>
            <a:headEnd len="sm" w="sm" type="none"/>
            <a:tailEnd len="sm" w="sm" type="none"/>
          </a:ln>
        </p:spPr>
      </p:sp>
      <p:grpSp>
        <p:nvGrpSpPr>
          <p:cNvPr id="76" name="Google Shape;76;p7"/>
          <p:cNvGrpSpPr/>
          <p:nvPr/>
        </p:nvGrpSpPr>
        <p:grpSpPr>
          <a:xfrm flipH="1" rot="10800000">
            <a:off x="473799" y="-1146201"/>
            <a:ext cx="10131201" cy="5874728"/>
            <a:chOff x="474599" y="414349"/>
            <a:chExt cx="10131201" cy="5874728"/>
          </a:xfrm>
        </p:grpSpPr>
        <p:cxnSp>
          <p:nvCxnSpPr>
            <p:cNvPr id="77" name="Google Shape;77;p7"/>
            <p:cNvCxnSpPr/>
            <p:nvPr/>
          </p:nvCxnSpPr>
          <p:spPr>
            <a:xfrm>
              <a:off x="474599" y="414350"/>
              <a:ext cx="8194200" cy="0"/>
            </a:xfrm>
            <a:prstGeom prst="straightConnector1">
              <a:avLst/>
            </a:prstGeom>
            <a:noFill/>
            <a:ln cap="flat" cmpd="sng" w="9525">
              <a:solidFill>
                <a:schemeClr val="lt1"/>
              </a:solidFill>
              <a:prstDash val="solid"/>
              <a:round/>
              <a:headEnd len="med" w="med" type="none"/>
              <a:tailEnd len="med" w="med" type="none"/>
            </a:ln>
          </p:spPr>
        </p:cxnSp>
        <p:cxnSp>
          <p:nvCxnSpPr>
            <p:cNvPr id="78" name="Google Shape;78;p7"/>
            <p:cNvCxnSpPr/>
            <p:nvPr/>
          </p:nvCxnSpPr>
          <p:spPr>
            <a:xfrm>
              <a:off x="475623" y="4729231"/>
              <a:ext cx="7286100" cy="0"/>
            </a:xfrm>
            <a:prstGeom prst="straightConnector1">
              <a:avLst/>
            </a:prstGeom>
            <a:noFill/>
            <a:ln cap="flat" cmpd="sng" w="9525">
              <a:solidFill>
                <a:schemeClr val="lt1"/>
              </a:solidFill>
              <a:prstDash val="solid"/>
              <a:round/>
              <a:headEnd len="med" w="med" type="none"/>
              <a:tailEnd len="med" w="med" type="none"/>
            </a:ln>
          </p:spPr>
        </p:cxnSp>
        <p:cxnSp>
          <p:nvCxnSpPr>
            <p:cNvPr id="79" name="Google Shape;79;p7"/>
            <p:cNvCxnSpPr/>
            <p:nvPr/>
          </p:nvCxnSpPr>
          <p:spPr>
            <a:xfrm>
              <a:off x="8668547" y="414358"/>
              <a:ext cx="0" cy="3784200"/>
            </a:xfrm>
            <a:prstGeom prst="straightConnector1">
              <a:avLst/>
            </a:prstGeom>
            <a:noFill/>
            <a:ln cap="flat" cmpd="sng" w="9525">
              <a:solidFill>
                <a:schemeClr val="lt1"/>
              </a:solidFill>
              <a:prstDash val="solid"/>
              <a:round/>
              <a:headEnd len="med" w="med" type="none"/>
              <a:tailEnd len="med" w="med" type="none"/>
            </a:ln>
          </p:spPr>
        </p:cxnSp>
        <p:cxnSp>
          <p:nvCxnSpPr>
            <p:cNvPr id="80" name="Google Shape;80;p7"/>
            <p:cNvCxnSpPr/>
            <p:nvPr/>
          </p:nvCxnSpPr>
          <p:spPr>
            <a:xfrm>
              <a:off x="474600" y="414349"/>
              <a:ext cx="0" cy="4314900"/>
            </a:xfrm>
            <a:prstGeom prst="straightConnector1">
              <a:avLst/>
            </a:prstGeom>
            <a:noFill/>
            <a:ln cap="flat" cmpd="sng" w="9525">
              <a:solidFill>
                <a:schemeClr val="lt1"/>
              </a:solidFill>
              <a:prstDash val="solid"/>
              <a:round/>
              <a:headEnd len="med" w="med" type="none"/>
              <a:tailEnd len="med" w="med" type="none"/>
            </a:ln>
          </p:spPr>
        </p:cxnSp>
        <p:grpSp>
          <p:nvGrpSpPr>
            <p:cNvPr id="81" name="Google Shape;81;p7"/>
            <p:cNvGrpSpPr/>
            <p:nvPr/>
          </p:nvGrpSpPr>
          <p:grpSpPr>
            <a:xfrm rot="10800000">
              <a:off x="6528025" y="3030339"/>
              <a:ext cx="4077775" cy="3258738"/>
              <a:chOff x="-1108761" y="-855024"/>
              <a:chExt cx="3091800" cy="2470800"/>
            </a:xfrm>
          </p:grpSpPr>
          <p:cxnSp>
            <p:nvCxnSpPr>
              <p:cNvPr id="82" name="Google Shape;82;p7"/>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83" name="Google Shape;83;p7"/>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84" name="Shape 84"/>
        <p:cNvGrpSpPr/>
        <p:nvPr/>
      </p:nvGrpSpPr>
      <p:grpSpPr>
        <a:xfrm>
          <a:off x="0" y="0"/>
          <a:ext cx="0" cy="0"/>
          <a:chOff x="0" y="0"/>
          <a:chExt cx="0" cy="0"/>
        </a:xfrm>
      </p:grpSpPr>
      <p:sp>
        <p:nvSpPr>
          <p:cNvPr id="85" name="Google Shape;85;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9000"/>
              <a:buNone/>
              <a:defRPr sz="90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6" name="Google Shape;86;p8"/>
          <p:cNvGrpSpPr/>
          <p:nvPr/>
        </p:nvGrpSpPr>
        <p:grpSpPr>
          <a:xfrm>
            <a:off x="-1461692" y="-1145516"/>
            <a:ext cx="12067528" cy="7434620"/>
            <a:chOff x="-1111651" y="-929861"/>
            <a:chExt cx="11367302" cy="7003222"/>
          </a:xfrm>
        </p:grpSpPr>
        <p:cxnSp>
          <p:nvCxnSpPr>
            <p:cNvPr id="87" name="Google Shape;87;p8"/>
            <p:cNvCxnSpPr/>
            <p:nvPr/>
          </p:nvCxnSpPr>
          <p:spPr>
            <a:xfrm>
              <a:off x="1567500" y="539500"/>
              <a:ext cx="6863400" cy="0"/>
            </a:xfrm>
            <a:prstGeom prst="straightConnector1">
              <a:avLst/>
            </a:prstGeom>
            <a:noFill/>
            <a:ln cap="flat" cmpd="sng" w="9525">
              <a:solidFill>
                <a:schemeClr val="lt1"/>
              </a:solidFill>
              <a:prstDash val="solid"/>
              <a:round/>
              <a:headEnd len="med" w="med" type="none"/>
              <a:tailEnd len="med" w="med" type="none"/>
            </a:ln>
          </p:spPr>
        </p:cxnSp>
        <p:cxnSp>
          <p:nvCxnSpPr>
            <p:cNvPr id="88" name="Google Shape;88;p8"/>
            <p:cNvCxnSpPr/>
            <p:nvPr/>
          </p:nvCxnSpPr>
          <p:spPr>
            <a:xfrm>
              <a:off x="713250" y="4604000"/>
              <a:ext cx="6863400" cy="0"/>
            </a:xfrm>
            <a:prstGeom prst="straightConnector1">
              <a:avLst/>
            </a:prstGeom>
            <a:noFill/>
            <a:ln cap="flat" cmpd="sng" w="9525">
              <a:solidFill>
                <a:schemeClr val="lt1"/>
              </a:solidFill>
              <a:prstDash val="solid"/>
              <a:round/>
              <a:headEnd len="med" w="med" type="none"/>
              <a:tailEnd len="med" w="med" type="none"/>
            </a:ln>
          </p:spPr>
        </p:cxnSp>
        <p:grpSp>
          <p:nvGrpSpPr>
            <p:cNvPr id="89" name="Google Shape;89;p8"/>
            <p:cNvGrpSpPr/>
            <p:nvPr/>
          </p:nvGrpSpPr>
          <p:grpSpPr>
            <a:xfrm>
              <a:off x="-1111651" y="-929861"/>
              <a:ext cx="3841252" cy="3069722"/>
              <a:chOff x="-1108761" y="-855024"/>
              <a:chExt cx="3091800" cy="2470800"/>
            </a:xfrm>
          </p:grpSpPr>
          <p:cxnSp>
            <p:nvCxnSpPr>
              <p:cNvPr id="90" name="Google Shape;90;p8"/>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91" name="Google Shape;91;p8"/>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cxnSp>
          <p:nvCxnSpPr>
            <p:cNvPr id="92" name="Google Shape;92;p8"/>
            <p:cNvCxnSpPr/>
            <p:nvPr/>
          </p:nvCxnSpPr>
          <p:spPr>
            <a:xfrm>
              <a:off x="8430775" y="539500"/>
              <a:ext cx="0" cy="3564600"/>
            </a:xfrm>
            <a:prstGeom prst="straightConnector1">
              <a:avLst/>
            </a:prstGeom>
            <a:noFill/>
            <a:ln cap="flat" cmpd="sng" w="9525">
              <a:solidFill>
                <a:schemeClr val="lt1"/>
              </a:solidFill>
              <a:prstDash val="solid"/>
              <a:round/>
              <a:headEnd len="med" w="med" type="none"/>
              <a:tailEnd len="med" w="med" type="none"/>
            </a:ln>
          </p:spPr>
        </p:cxnSp>
        <p:cxnSp>
          <p:nvCxnSpPr>
            <p:cNvPr id="93" name="Google Shape;93;p8"/>
            <p:cNvCxnSpPr/>
            <p:nvPr/>
          </p:nvCxnSpPr>
          <p:spPr>
            <a:xfrm>
              <a:off x="712275" y="1039500"/>
              <a:ext cx="0" cy="3564600"/>
            </a:xfrm>
            <a:prstGeom prst="straightConnector1">
              <a:avLst/>
            </a:prstGeom>
            <a:noFill/>
            <a:ln cap="flat" cmpd="sng" w="9525">
              <a:solidFill>
                <a:schemeClr val="lt1"/>
              </a:solidFill>
              <a:prstDash val="solid"/>
              <a:round/>
              <a:headEnd len="med" w="med" type="none"/>
              <a:tailEnd len="med" w="med" type="none"/>
            </a:ln>
          </p:spPr>
        </p:cxnSp>
        <p:grpSp>
          <p:nvGrpSpPr>
            <p:cNvPr id="94" name="Google Shape;94;p8"/>
            <p:cNvGrpSpPr/>
            <p:nvPr/>
          </p:nvGrpSpPr>
          <p:grpSpPr>
            <a:xfrm rot="10800000">
              <a:off x="6414399" y="3003639"/>
              <a:ext cx="3841252" cy="3069722"/>
              <a:chOff x="-1108761" y="-855024"/>
              <a:chExt cx="3091800" cy="2470800"/>
            </a:xfrm>
          </p:grpSpPr>
          <p:cxnSp>
            <p:nvCxnSpPr>
              <p:cNvPr id="95" name="Google Shape;95;p8"/>
              <p:cNvCxnSpPr/>
              <p:nvPr/>
            </p:nvCxnSpPr>
            <p:spPr>
              <a:xfrm rot="-2043618">
                <a:off x="-1050405" y="-17363"/>
                <a:ext cx="2974475" cy="797118"/>
              </a:xfrm>
              <a:prstGeom prst="straightConnector1">
                <a:avLst/>
              </a:prstGeom>
              <a:noFill/>
              <a:ln cap="flat" cmpd="sng" w="9525">
                <a:solidFill>
                  <a:schemeClr val="lt1"/>
                </a:solidFill>
                <a:prstDash val="solid"/>
                <a:round/>
                <a:headEnd len="med" w="med" type="none"/>
                <a:tailEnd len="med" w="med" type="none"/>
              </a:ln>
            </p:spPr>
          </p:cxnSp>
          <p:cxnSp>
            <p:nvCxnSpPr>
              <p:cNvPr id="96" name="Google Shape;96;p8"/>
              <p:cNvCxnSpPr/>
              <p:nvPr/>
            </p:nvCxnSpPr>
            <p:spPr>
              <a:xfrm flipH="1" rot="-2044218">
                <a:off x="-1142627" y="-42816"/>
                <a:ext cx="3159531" cy="846384"/>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7" name="Shape 97"/>
        <p:cNvGrpSpPr/>
        <p:nvPr/>
      </p:nvGrpSpPr>
      <p:grpSpPr>
        <a:xfrm>
          <a:off x="0" y="0"/>
          <a:ext cx="0" cy="0"/>
          <a:chOff x="0" y="0"/>
          <a:chExt cx="0" cy="0"/>
        </a:xfrm>
      </p:grpSpPr>
      <p:sp>
        <p:nvSpPr>
          <p:cNvPr id="98" name="Google Shape;98;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9" name="Google Shape;99;p9"/>
          <p:cNvSpPr txBox="1"/>
          <p:nvPr>
            <p:ph idx="1" type="subTitle"/>
          </p:nvPr>
        </p:nvSpPr>
        <p:spPr>
          <a:xfrm>
            <a:off x="2135550" y="3153500"/>
            <a:ext cx="4872900" cy="801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0" name="Google Shape;100;p9"/>
          <p:cNvGrpSpPr/>
          <p:nvPr/>
        </p:nvGrpSpPr>
        <p:grpSpPr>
          <a:xfrm>
            <a:off x="474599" y="414349"/>
            <a:ext cx="10131201" cy="5874728"/>
            <a:chOff x="474599" y="414349"/>
            <a:chExt cx="10131201" cy="5874728"/>
          </a:xfrm>
        </p:grpSpPr>
        <p:cxnSp>
          <p:nvCxnSpPr>
            <p:cNvPr id="101" name="Google Shape;101;p9"/>
            <p:cNvCxnSpPr/>
            <p:nvPr/>
          </p:nvCxnSpPr>
          <p:spPr>
            <a:xfrm>
              <a:off x="474599" y="414350"/>
              <a:ext cx="8194200" cy="0"/>
            </a:xfrm>
            <a:prstGeom prst="straightConnector1">
              <a:avLst/>
            </a:prstGeom>
            <a:noFill/>
            <a:ln cap="flat" cmpd="sng" w="9525">
              <a:solidFill>
                <a:schemeClr val="dk1"/>
              </a:solidFill>
              <a:prstDash val="solid"/>
              <a:round/>
              <a:headEnd len="med" w="med" type="none"/>
              <a:tailEnd len="med" w="med" type="none"/>
            </a:ln>
          </p:spPr>
        </p:cxnSp>
        <p:cxnSp>
          <p:nvCxnSpPr>
            <p:cNvPr id="102" name="Google Shape;102;p9"/>
            <p:cNvCxnSpPr/>
            <p:nvPr/>
          </p:nvCxnSpPr>
          <p:spPr>
            <a:xfrm>
              <a:off x="475623" y="4729231"/>
              <a:ext cx="7286100" cy="0"/>
            </a:xfrm>
            <a:prstGeom prst="straightConnector1">
              <a:avLst/>
            </a:prstGeom>
            <a:noFill/>
            <a:ln cap="flat" cmpd="sng" w="9525">
              <a:solidFill>
                <a:schemeClr val="dk1"/>
              </a:solidFill>
              <a:prstDash val="solid"/>
              <a:round/>
              <a:headEnd len="med" w="med" type="none"/>
              <a:tailEnd len="med" w="med" type="none"/>
            </a:ln>
          </p:spPr>
        </p:cxnSp>
        <p:cxnSp>
          <p:nvCxnSpPr>
            <p:cNvPr id="103" name="Google Shape;103;p9"/>
            <p:cNvCxnSpPr/>
            <p:nvPr/>
          </p:nvCxnSpPr>
          <p:spPr>
            <a:xfrm>
              <a:off x="8668547" y="414358"/>
              <a:ext cx="0" cy="37842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9"/>
            <p:cNvCxnSpPr/>
            <p:nvPr/>
          </p:nvCxnSpPr>
          <p:spPr>
            <a:xfrm>
              <a:off x="474600" y="414349"/>
              <a:ext cx="0" cy="4314900"/>
            </a:xfrm>
            <a:prstGeom prst="straightConnector1">
              <a:avLst/>
            </a:prstGeom>
            <a:noFill/>
            <a:ln cap="flat" cmpd="sng" w="9525">
              <a:solidFill>
                <a:schemeClr val="dk1"/>
              </a:solidFill>
              <a:prstDash val="solid"/>
              <a:round/>
              <a:headEnd len="med" w="med" type="none"/>
              <a:tailEnd len="med" w="med" type="none"/>
            </a:ln>
          </p:spPr>
        </p:cxnSp>
        <p:grpSp>
          <p:nvGrpSpPr>
            <p:cNvPr id="105" name="Google Shape;105;p9"/>
            <p:cNvGrpSpPr/>
            <p:nvPr/>
          </p:nvGrpSpPr>
          <p:grpSpPr>
            <a:xfrm rot="10800000">
              <a:off x="6528025" y="3030339"/>
              <a:ext cx="4077775" cy="3258738"/>
              <a:chOff x="-1108761" y="-855024"/>
              <a:chExt cx="3091800" cy="2470800"/>
            </a:xfrm>
          </p:grpSpPr>
          <p:cxnSp>
            <p:nvCxnSpPr>
              <p:cNvPr id="106" name="Google Shape;106;p9"/>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107" name="Google Shape;107;p9"/>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 name="Shape 108"/>
        <p:cNvGrpSpPr/>
        <p:nvPr/>
      </p:nvGrpSpPr>
      <p:grpSpPr>
        <a:xfrm>
          <a:off x="0" y="0"/>
          <a:ext cx="0" cy="0"/>
          <a:chOff x="0" y="0"/>
          <a:chExt cx="0" cy="0"/>
        </a:xfrm>
      </p:grpSpPr>
      <p:sp>
        <p:nvSpPr>
          <p:cNvPr id="109" name="Google Shape;109;p10"/>
          <p:cNvSpPr/>
          <p:nvPr>
            <p:ph idx="2" type="pic"/>
          </p:nvPr>
        </p:nvSpPr>
        <p:spPr>
          <a:xfrm>
            <a:off x="0" y="0"/>
            <a:ext cx="9144000" cy="5143500"/>
          </a:xfrm>
          <a:prstGeom prst="rect">
            <a:avLst/>
          </a:prstGeom>
          <a:noFill/>
          <a:ln>
            <a:noFill/>
          </a:ln>
        </p:spPr>
      </p:sp>
      <p:sp>
        <p:nvSpPr>
          <p:cNvPr id="110" name="Google Shape;110;p10"/>
          <p:cNvSpPr txBox="1"/>
          <p:nvPr>
            <p:ph type="title"/>
          </p:nvPr>
        </p:nvSpPr>
        <p:spPr>
          <a:xfrm>
            <a:off x="720000" y="3839250"/>
            <a:ext cx="7704000" cy="665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50"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Cormorant Garamond"/>
              <a:buNone/>
              <a:defRPr sz="3500">
                <a:solidFill>
                  <a:schemeClr val="dk1"/>
                </a:solidFill>
                <a:latin typeface="Cormorant Garamond"/>
                <a:ea typeface="Cormorant Garamond"/>
                <a:cs typeface="Cormorant Garamond"/>
                <a:sym typeface="Cormorant Garamond"/>
              </a:defRPr>
            </a:lvl1pPr>
            <a:lvl2pPr lvl="1" rtl="0">
              <a:spcBef>
                <a:spcPts val="0"/>
              </a:spcBef>
              <a:spcAft>
                <a:spcPts val="0"/>
              </a:spcAft>
              <a:buClr>
                <a:schemeClr val="dk1"/>
              </a:buClr>
              <a:buSzPts val="3500"/>
              <a:buFont typeface="Cormorant Garamond"/>
              <a:buNone/>
              <a:defRPr sz="3500">
                <a:solidFill>
                  <a:schemeClr val="dk1"/>
                </a:solidFill>
                <a:latin typeface="Cormorant Garamond"/>
                <a:ea typeface="Cormorant Garamond"/>
                <a:cs typeface="Cormorant Garamond"/>
                <a:sym typeface="Cormorant Garamond"/>
              </a:defRPr>
            </a:lvl2pPr>
            <a:lvl3pPr lvl="2" rtl="0">
              <a:spcBef>
                <a:spcPts val="0"/>
              </a:spcBef>
              <a:spcAft>
                <a:spcPts val="0"/>
              </a:spcAft>
              <a:buClr>
                <a:schemeClr val="dk1"/>
              </a:buClr>
              <a:buSzPts val="3500"/>
              <a:buFont typeface="Cormorant Garamond"/>
              <a:buNone/>
              <a:defRPr sz="3500">
                <a:solidFill>
                  <a:schemeClr val="dk1"/>
                </a:solidFill>
                <a:latin typeface="Cormorant Garamond"/>
                <a:ea typeface="Cormorant Garamond"/>
                <a:cs typeface="Cormorant Garamond"/>
                <a:sym typeface="Cormorant Garamond"/>
              </a:defRPr>
            </a:lvl3pPr>
            <a:lvl4pPr lvl="3" rtl="0">
              <a:spcBef>
                <a:spcPts val="0"/>
              </a:spcBef>
              <a:spcAft>
                <a:spcPts val="0"/>
              </a:spcAft>
              <a:buClr>
                <a:schemeClr val="dk1"/>
              </a:buClr>
              <a:buSzPts val="3500"/>
              <a:buFont typeface="Cormorant Garamond"/>
              <a:buNone/>
              <a:defRPr sz="3500">
                <a:solidFill>
                  <a:schemeClr val="dk1"/>
                </a:solidFill>
                <a:latin typeface="Cormorant Garamond"/>
                <a:ea typeface="Cormorant Garamond"/>
                <a:cs typeface="Cormorant Garamond"/>
                <a:sym typeface="Cormorant Garamond"/>
              </a:defRPr>
            </a:lvl4pPr>
            <a:lvl5pPr lvl="4" rtl="0">
              <a:spcBef>
                <a:spcPts val="0"/>
              </a:spcBef>
              <a:spcAft>
                <a:spcPts val="0"/>
              </a:spcAft>
              <a:buClr>
                <a:schemeClr val="dk1"/>
              </a:buClr>
              <a:buSzPts val="3500"/>
              <a:buFont typeface="Cormorant Garamond"/>
              <a:buNone/>
              <a:defRPr sz="3500">
                <a:solidFill>
                  <a:schemeClr val="dk1"/>
                </a:solidFill>
                <a:latin typeface="Cormorant Garamond"/>
                <a:ea typeface="Cormorant Garamond"/>
                <a:cs typeface="Cormorant Garamond"/>
                <a:sym typeface="Cormorant Garamond"/>
              </a:defRPr>
            </a:lvl5pPr>
            <a:lvl6pPr lvl="5" rtl="0">
              <a:spcBef>
                <a:spcPts val="0"/>
              </a:spcBef>
              <a:spcAft>
                <a:spcPts val="0"/>
              </a:spcAft>
              <a:buClr>
                <a:schemeClr val="dk1"/>
              </a:buClr>
              <a:buSzPts val="3500"/>
              <a:buFont typeface="Cormorant Garamond"/>
              <a:buNone/>
              <a:defRPr sz="3500">
                <a:solidFill>
                  <a:schemeClr val="dk1"/>
                </a:solidFill>
                <a:latin typeface="Cormorant Garamond"/>
                <a:ea typeface="Cormorant Garamond"/>
                <a:cs typeface="Cormorant Garamond"/>
                <a:sym typeface="Cormorant Garamond"/>
              </a:defRPr>
            </a:lvl6pPr>
            <a:lvl7pPr lvl="6" rtl="0">
              <a:spcBef>
                <a:spcPts val="0"/>
              </a:spcBef>
              <a:spcAft>
                <a:spcPts val="0"/>
              </a:spcAft>
              <a:buClr>
                <a:schemeClr val="dk1"/>
              </a:buClr>
              <a:buSzPts val="3500"/>
              <a:buFont typeface="Cormorant Garamond"/>
              <a:buNone/>
              <a:defRPr sz="3500">
                <a:solidFill>
                  <a:schemeClr val="dk1"/>
                </a:solidFill>
                <a:latin typeface="Cormorant Garamond"/>
                <a:ea typeface="Cormorant Garamond"/>
                <a:cs typeface="Cormorant Garamond"/>
                <a:sym typeface="Cormorant Garamond"/>
              </a:defRPr>
            </a:lvl7pPr>
            <a:lvl8pPr lvl="7" rtl="0">
              <a:spcBef>
                <a:spcPts val="0"/>
              </a:spcBef>
              <a:spcAft>
                <a:spcPts val="0"/>
              </a:spcAft>
              <a:buClr>
                <a:schemeClr val="dk1"/>
              </a:buClr>
              <a:buSzPts val="3500"/>
              <a:buFont typeface="Cormorant Garamond"/>
              <a:buNone/>
              <a:defRPr sz="3500">
                <a:solidFill>
                  <a:schemeClr val="dk1"/>
                </a:solidFill>
                <a:latin typeface="Cormorant Garamond"/>
                <a:ea typeface="Cormorant Garamond"/>
                <a:cs typeface="Cormorant Garamond"/>
                <a:sym typeface="Cormorant Garamond"/>
              </a:defRPr>
            </a:lvl8pPr>
            <a:lvl9pPr lvl="8" rtl="0">
              <a:spcBef>
                <a:spcPts val="0"/>
              </a:spcBef>
              <a:spcAft>
                <a:spcPts val="0"/>
              </a:spcAft>
              <a:buClr>
                <a:schemeClr val="dk1"/>
              </a:buClr>
              <a:buSzPts val="3500"/>
              <a:buFont typeface="Cormorant Garamond"/>
              <a:buNone/>
              <a:defRPr sz="3500">
                <a:solidFill>
                  <a:schemeClr val="dk1"/>
                </a:solidFill>
                <a:latin typeface="Cormorant Garamond"/>
                <a:ea typeface="Cormorant Garamond"/>
                <a:cs typeface="Cormorant Garamond"/>
                <a:sym typeface="Cormorant Garamon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indent="-317500" lvl="1" marL="9144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indent="-317500" lvl="2" marL="13716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indent="-317500" lvl="3" marL="18288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indent="-317500" lvl="4" marL="22860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indent="-317500" lvl="5" marL="27432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indent="-317500" lvl="6" marL="32004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indent="-317500" lvl="7" marL="36576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indent="-317500" lvl="8" marL="41148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43" name="Shape 243"/>
        <p:cNvGrpSpPr/>
        <p:nvPr/>
      </p:nvGrpSpPr>
      <p:grpSpPr>
        <a:xfrm>
          <a:off x="0" y="0"/>
          <a:ext cx="0" cy="0"/>
          <a:chOff x="0" y="0"/>
          <a:chExt cx="0" cy="0"/>
        </a:xfrm>
      </p:grpSpPr>
      <p:sp>
        <p:nvSpPr>
          <p:cNvPr id="244" name="Google Shape;244;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45" name="Google Shape;245;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lertuzyNit44lB3VcLA7yiunEJZmkpI85JSTR92rD_k/copy#gid=1364826426" TargetMode="External"/><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hyperlink" Target="https://www.freepik.com/free-photo/portrait-woman-working-startup-company_18843619.htm/?utm_source=slidesgo_template&amp;utm_medium=referral-link&amp;utm_campaign=sg_resources&amp;utm_content=freepik" TargetMode="External"/><Relationship Id="rId4" Type="http://schemas.openxmlformats.org/officeDocument/2006/relationships/hyperlink" Target="https://www.freepik.com/free-photo/portrait-woman-working-startup-company_18843618.htm/?utm_source=slidesgo_template&amp;utm_medium=referral-link&amp;utm_campaign=sg_resources&amp;utm_content=freepik" TargetMode="External"/><Relationship Id="rId5" Type="http://schemas.openxmlformats.org/officeDocument/2006/relationships/hyperlink" Target="https://www.freepik.com/free-photo/beautiful-women-working-together-startup-company_18843631.htm/?utm_source=slidesgo_template&amp;utm_medium=referral-link&amp;utm_campaign=sg_resources&amp;utm_content=freepi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hyperlink" Target="https://fonts.google.com/specimen/Cormorant+Garamond" TargetMode="External"/><Relationship Id="rId4" Type="http://schemas.openxmlformats.org/officeDocument/2006/relationships/hyperlink" Target="https://fonts.google.com/specimen/Albert+Sans" TargetMode="External"/></Relationships>
</file>

<file path=ppt/slides/_rels/slide19.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6.png"/><Relationship Id="rId14" Type="http://schemas.openxmlformats.org/officeDocument/2006/relationships/image" Target="../media/image4.png"/><Relationship Id="rId17" Type="http://schemas.openxmlformats.org/officeDocument/2006/relationships/image" Target="../media/image5.png"/><Relationship Id="rId16" Type="http://schemas.openxmlformats.org/officeDocument/2006/relationships/image" Target="../media/image3.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0.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18.xml"/><Relationship Id="rId4" Type="http://schemas.openxmlformats.org/officeDocument/2006/relationships/slide" Target="/ppt/slides/slide15.xml"/><Relationship Id="rId9" Type="http://schemas.openxmlformats.org/officeDocument/2006/relationships/slide" Target="/ppt/slides/slide26.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14.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14.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13.xml"/><Relationship Id="rId8" Type="http://schemas.openxmlformats.org/officeDocument/2006/relationships/slide" Target="/ppt/slides/slide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hyperlink" Target="https://bit.ly/2ZjL1p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hyperlink" Target="https://workspace.google.com/marketplace/app/icons_for_slides_docs/381578326502"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2" name="Shape 252"/>
        <p:cNvGrpSpPr/>
        <p:nvPr/>
      </p:nvGrpSpPr>
      <p:grpSpPr>
        <a:xfrm>
          <a:off x="0" y="0"/>
          <a:ext cx="0" cy="0"/>
          <a:chOff x="0" y="0"/>
          <a:chExt cx="0" cy="0"/>
        </a:xfrm>
      </p:grpSpPr>
      <p:sp>
        <p:nvSpPr>
          <p:cNvPr id="253" name="Google Shape;253;p26"/>
          <p:cNvSpPr txBox="1"/>
          <p:nvPr>
            <p:ph type="ctrTitle"/>
          </p:nvPr>
        </p:nvSpPr>
        <p:spPr>
          <a:xfrm>
            <a:off x="1622850" y="1515513"/>
            <a:ext cx="5898300" cy="150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Classy Luscious Red Business Basic Template</a:t>
            </a:r>
            <a:endParaRPr/>
          </a:p>
        </p:txBody>
      </p:sp>
      <p:sp>
        <p:nvSpPr>
          <p:cNvPr id="254" name="Google Shape;254;p26"/>
          <p:cNvSpPr txBox="1"/>
          <p:nvPr>
            <p:ph idx="1" type="subTitle"/>
          </p:nvPr>
        </p:nvSpPr>
        <p:spPr>
          <a:xfrm>
            <a:off x="1622850" y="3209188"/>
            <a:ext cx="5898300" cy="41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pic>
        <p:nvPicPr>
          <p:cNvPr id="360" name="Google Shape;360;p35"/>
          <p:cNvPicPr preferRelativeResize="0"/>
          <p:nvPr>
            <p:ph idx="2" type="pic"/>
          </p:nvPr>
        </p:nvPicPr>
        <p:blipFill rotWithShape="1">
          <a:blip r:embed="rId3">
            <a:alphaModFix/>
          </a:blip>
          <a:srcRect b="0" l="0" r="0" t="0"/>
          <a:stretch/>
        </p:blipFill>
        <p:spPr>
          <a:xfrm>
            <a:off x="0" y="0"/>
            <a:ext cx="9144003" cy="5143501"/>
          </a:xfrm>
          <a:prstGeom prst="rect">
            <a:avLst/>
          </a:prstGeom>
        </p:spPr>
      </p:pic>
      <p:sp>
        <p:nvSpPr>
          <p:cNvPr id="361" name="Google Shape;361;p35"/>
          <p:cNvSpPr txBox="1"/>
          <p:nvPr>
            <p:ph type="title"/>
          </p:nvPr>
        </p:nvSpPr>
        <p:spPr>
          <a:xfrm>
            <a:off x="720000" y="3839250"/>
            <a:ext cx="7704000" cy="6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grpSp>
        <p:nvGrpSpPr>
          <p:cNvPr id="362" name="Google Shape;362;p35"/>
          <p:cNvGrpSpPr/>
          <p:nvPr/>
        </p:nvGrpSpPr>
        <p:grpSpPr>
          <a:xfrm>
            <a:off x="-1461692" y="-1145516"/>
            <a:ext cx="12067528" cy="7434620"/>
            <a:chOff x="-1111651" y="-929861"/>
            <a:chExt cx="11367302" cy="7003222"/>
          </a:xfrm>
        </p:grpSpPr>
        <p:cxnSp>
          <p:nvCxnSpPr>
            <p:cNvPr id="363" name="Google Shape;363;p35"/>
            <p:cNvCxnSpPr/>
            <p:nvPr/>
          </p:nvCxnSpPr>
          <p:spPr>
            <a:xfrm>
              <a:off x="1567500" y="539500"/>
              <a:ext cx="6863400" cy="0"/>
            </a:xfrm>
            <a:prstGeom prst="straightConnector1">
              <a:avLst/>
            </a:prstGeom>
            <a:noFill/>
            <a:ln cap="flat" cmpd="sng" w="9525">
              <a:solidFill>
                <a:schemeClr val="dk1"/>
              </a:solidFill>
              <a:prstDash val="solid"/>
              <a:round/>
              <a:headEnd len="med" w="med" type="none"/>
              <a:tailEnd len="med" w="med" type="none"/>
            </a:ln>
          </p:spPr>
        </p:cxnSp>
        <p:cxnSp>
          <p:nvCxnSpPr>
            <p:cNvPr id="364" name="Google Shape;364;p35"/>
            <p:cNvCxnSpPr/>
            <p:nvPr/>
          </p:nvCxnSpPr>
          <p:spPr>
            <a:xfrm>
              <a:off x="713250" y="4604000"/>
              <a:ext cx="6863400" cy="0"/>
            </a:xfrm>
            <a:prstGeom prst="straightConnector1">
              <a:avLst/>
            </a:prstGeom>
            <a:noFill/>
            <a:ln cap="flat" cmpd="sng" w="9525">
              <a:solidFill>
                <a:schemeClr val="dk1"/>
              </a:solidFill>
              <a:prstDash val="solid"/>
              <a:round/>
              <a:headEnd len="med" w="med" type="none"/>
              <a:tailEnd len="med" w="med" type="none"/>
            </a:ln>
          </p:spPr>
        </p:cxnSp>
        <p:grpSp>
          <p:nvGrpSpPr>
            <p:cNvPr id="365" name="Google Shape;365;p35"/>
            <p:cNvGrpSpPr/>
            <p:nvPr/>
          </p:nvGrpSpPr>
          <p:grpSpPr>
            <a:xfrm>
              <a:off x="-1111651" y="-929861"/>
              <a:ext cx="3841252" cy="3069722"/>
              <a:chOff x="-1108761" y="-855024"/>
              <a:chExt cx="3091800" cy="2470800"/>
            </a:xfrm>
          </p:grpSpPr>
          <p:cxnSp>
            <p:nvCxnSpPr>
              <p:cNvPr id="366" name="Google Shape;366;p35"/>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367" name="Google Shape;367;p35"/>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cxnSp>
          <p:nvCxnSpPr>
            <p:cNvPr id="368" name="Google Shape;368;p35"/>
            <p:cNvCxnSpPr/>
            <p:nvPr/>
          </p:nvCxnSpPr>
          <p:spPr>
            <a:xfrm>
              <a:off x="8430775" y="539500"/>
              <a:ext cx="0" cy="3564600"/>
            </a:xfrm>
            <a:prstGeom prst="straightConnector1">
              <a:avLst/>
            </a:prstGeom>
            <a:noFill/>
            <a:ln cap="flat" cmpd="sng" w="9525">
              <a:solidFill>
                <a:schemeClr val="dk1"/>
              </a:solidFill>
              <a:prstDash val="solid"/>
              <a:round/>
              <a:headEnd len="med" w="med" type="none"/>
              <a:tailEnd len="med" w="med" type="none"/>
            </a:ln>
          </p:spPr>
        </p:cxnSp>
        <p:cxnSp>
          <p:nvCxnSpPr>
            <p:cNvPr id="369" name="Google Shape;369;p35"/>
            <p:cNvCxnSpPr/>
            <p:nvPr/>
          </p:nvCxnSpPr>
          <p:spPr>
            <a:xfrm>
              <a:off x="712275" y="1039500"/>
              <a:ext cx="0" cy="3564600"/>
            </a:xfrm>
            <a:prstGeom prst="straightConnector1">
              <a:avLst/>
            </a:prstGeom>
            <a:noFill/>
            <a:ln cap="flat" cmpd="sng" w="9525">
              <a:solidFill>
                <a:schemeClr val="dk1"/>
              </a:solidFill>
              <a:prstDash val="solid"/>
              <a:round/>
              <a:headEnd len="med" w="med" type="none"/>
              <a:tailEnd len="med" w="med" type="none"/>
            </a:ln>
          </p:spPr>
        </p:cxnSp>
        <p:grpSp>
          <p:nvGrpSpPr>
            <p:cNvPr id="370" name="Google Shape;370;p35"/>
            <p:cNvGrpSpPr/>
            <p:nvPr/>
          </p:nvGrpSpPr>
          <p:grpSpPr>
            <a:xfrm rot="10800000">
              <a:off x="6414399" y="3003639"/>
              <a:ext cx="3841252" cy="3069722"/>
              <a:chOff x="-1108761" y="-855024"/>
              <a:chExt cx="3091800" cy="2470800"/>
            </a:xfrm>
          </p:grpSpPr>
          <p:cxnSp>
            <p:nvCxnSpPr>
              <p:cNvPr id="371" name="Google Shape;371;p35"/>
              <p:cNvCxnSpPr/>
              <p:nvPr/>
            </p:nvCxnSpPr>
            <p:spPr>
              <a:xfrm rot="-2043618">
                <a:off x="-1050405" y="-17363"/>
                <a:ext cx="2974475" cy="797118"/>
              </a:xfrm>
              <a:prstGeom prst="straightConnector1">
                <a:avLst/>
              </a:prstGeom>
              <a:noFill/>
              <a:ln cap="flat" cmpd="sng" w="9525">
                <a:solidFill>
                  <a:schemeClr val="dk1"/>
                </a:solidFill>
                <a:prstDash val="solid"/>
                <a:round/>
                <a:headEnd len="med" w="med" type="none"/>
                <a:tailEnd len="med" w="med" type="none"/>
              </a:ln>
            </p:spPr>
          </p:cxnSp>
          <p:cxnSp>
            <p:nvCxnSpPr>
              <p:cNvPr id="372" name="Google Shape;372;p35"/>
              <p:cNvCxnSpPr/>
              <p:nvPr/>
            </p:nvCxnSpPr>
            <p:spPr>
              <a:xfrm flipH="1" rot="-2044218">
                <a:off x="-1142627" y="-42816"/>
                <a:ext cx="3159531" cy="846384"/>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Long text slide</a:t>
            </a:r>
            <a:endParaRPr/>
          </a:p>
        </p:txBody>
      </p:sp>
      <p:sp>
        <p:nvSpPr>
          <p:cNvPr id="378" name="Google Shape;378;p36"/>
          <p:cNvSpPr txBox="1"/>
          <p:nvPr>
            <p:ph idx="1" type="subTitle"/>
          </p:nvPr>
        </p:nvSpPr>
        <p:spPr>
          <a:xfrm>
            <a:off x="4780153" y="1583600"/>
            <a:ext cx="3643800" cy="29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a:p>
            <a:pPr indent="0" lvl="0" marL="0" rtl="0" algn="l">
              <a:spcBef>
                <a:spcPts val="0"/>
              </a:spcBef>
              <a:spcAft>
                <a:spcPts val="0"/>
              </a:spcAft>
              <a:buNone/>
            </a:pPr>
            <a:r>
              <a:t/>
            </a:r>
            <a:endParaRPr/>
          </a:p>
        </p:txBody>
      </p:sp>
      <p:sp>
        <p:nvSpPr>
          <p:cNvPr id="379" name="Google Shape;379;p36"/>
          <p:cNvSpPr txBox="1"/>
          <p:nvPr>
            <p:ph idx="2" type="subTitle"/>
          </p:nvPr>
        </p:nvSpPr>
        <p:spPr>
          <a:xfrm>
            <a:off x="720047" y="1583600"/>
            <a:ext cx="3643800" cy="29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7"/>
          <p:cNvSpPr txBox="1"/>
          <p:nvPr>
            <p:ph type="title"/>
          </p:nvPr>
        </p:nvSpPr>
        <p:spPr>
          <a:xfrm>
            <a:off x="713250"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385" name="Google Shape;385;p37"/>
          <p:cNvSpPr txBox="1"/>
          <p:nvPr/>
        </p:nvSpPr>
        <p:spPr>
          <a:xfrm>
            <a:off x="864150" y="3892775"/>
            <a:ext cx="3501300" cy="4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latin typeface="Albert Sans"/>
                <a:ea typeface="Albert Sans"/>
                <a:cs typeface="Albert Sans"/>
                <a:sym typeface="Albert Sans"/>
              </a:rPr>
              <a:t>Follow the link in the graph to modify its data and then paste the new one here. </a:t>
            </a:r>
            <a:r>
              <a:rPr b="1" lang="en" sz="1000" u="sng">
                <a:solidFill>
                  <a:schemeClr val="lt1"/>
                </a:solidFill>
                <a:latin typeface="Albert Sans"/>
                <a:ea typeface="Albert Sans"/>
                <a:cs typeface="Albert Sans"/>
                <a:sym typeface="Albert Sans"/>
                <a:hlinkClick r:id="rId3">
                  <a:extLst>
                    <a:ext uri="{A12FA001-AC4F-418D-AE19-62706E023703}">
                      <ahyp:hlinkClr val="tx"/>
                    </a:ext>
                  </a:extLst>
                </a:hlinkClick>
              </a:rPr>
              <a:t>For more info, click here</a:t>
            </a:r>
            <a:endParaRPr b="1" sz="1000" u="sng">
              <a:solidFill>
                <a:schemeClr val="lt1"/>
              </a:solidFill>
              <a:latin typeface="Albert Sans"/>
              <a:ea typeface="Albert Sans"/>
              <a:cs typeface="Albert Sans"/>
              <a:sym typeface="Albert Sans"/>
            </a:endParaRPr>
          </a:p>
        </p:txBody>
      </p:sp>
      <p:sp>
        <p:nvSpPr>
          <p:cNvPr id="386" name="Google Shape;386;p37"/>
          <p:cNvSpPr txBox="1"/>
          <p:nvPr>
            <p:ph idx="4294967295" type="subTitle"/>
          </p:nvPr>
        </p:nvSpPr>
        <p:spPr>
          <a:xfrm>
            <a:off x="4625950" y="3828575"/>
            <a:ext cx="18429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Despite being red, Mars is a cold place</a:t>
            </a:r>
            <a:endParaRPr sz="1100">
              <a:solidFill>
                <a:schemeClr val="lt1"/>
              </a:solidFill>
            </a:endParaRPr>
          </a:p>
        </p:txBody>
      </p:sp>
      <p:sp>
        <p:nvSpPr>
          <p:cNvPr id="387" name="Google Shape;387;p37"/>
          <p:cNvSpPr txBox="1"/>
          <p:nvPr>
            <p:ph idx="4294967295" type="title"/>
          </p:nvPr>
        </p:nvSpPr>
        <p:spPr>
          <a:xfrm>
            <a:off x="4625950" y="1977800"/>
            <a:ext cx="18429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Venus</a:t>
            </a:r>
            <a:endParaRPr sz="2400">
              <a:solidFill>
                <a:schemeClr val="lt1"/>
              </a:solidFill>
            </a:endParaRPr>
          </a:p>
        </p:txBody>
      </p:sp>
      <p:sp>
        <p:nvSpPr>
          <p:cNvPr id="388" name="Google Shape;388;p37"/>
          <p:cNvSpPr txBox="1"/>
          <p:nvPr>
            <p:ph idx="4294967295" type="subTitle"/>
          </p:nvPr>
        </p:nvSpPr>
        <p:spPr>
          <a:xfrm>
            <a:off x="4625950" y="2315600"/>
            <a:ext cx="18429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Venus is the second planet from the Sun</a:t>
            </a:r>
            <a:endParaRPr sz="1100">
              <a:solidFill>
                <a:schemeClr val="lt1"/>
              </a:solidFill>
            </a:endParaRPr>
          </a:p>
        </p:txBody>
      </p:sp>
      <p:sp>
        <p:nvSpPr>
          <p:cNvPr id="389" name="Google Shape;389;p37"/>
          <p:cNvSpPr txBox="1"/>
          <p:nvPr>
            <p:ph idx="4294967295" type="title"/>
          </p:nvPr>
        </p:nvSpPr>
        <p:spPr>
          <a:xfrm>
            <a:off x="6587867" y="1977800"/>
            <a:ext cx="18429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Jupiter</a:t>
            </a:r>
            <a:endParaRPr sz="2400">
              <a:solidFill>
                <a:schemeClr val="lt1"/>
              </a:solidFill>
            </a:endParaRPr>
          </a:p>
        </p:txBody>
      </p:sp>
      <p:sp>
        <p:nvSpPr>
          <p:cNvPr id="390" name="Google Shape;390;p37"/>
          <p:cNvSpPr txBox="1"/>
          <p:nvPr>
            <p:ph idx="4294967295" type="subTitle"/>
          </p:nvPr>
        </p:nvSpPr>
        <p:spPr>
          <a:xfrm>
            <a:off x="6587867" y="2315600"/>
            <a:ext cx="18429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It’s the biggest planet in the Solar System</a:t>
            </a:r>
            <a:endParaRPr sz="1100">
              <a:solidFill>
                <a:schemeClr val="lt1"/>
              </a:solidFill>
            </a:endParaRPr>
          </a:p>
        </p:txBody>
      </p:sp>
      <p:sp>
        <p:nvSpPr>
          <p:cNvPr id="391" name="Google Shape;391;p37"/>
          <p:cNvSpPr txBox="1"/>
          <p:nvPr>
            <p:ph idx="4294967295" type="title"/>
          </p:nvPr>
        </p:nvSpPr>
        <p:spPr>
          <a:xfrm>
            <a:off x="4625950" y="3490752"/>
            <a:ext cx="18429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Mars</a:t>
            </a:r>
            <a:endParaRPr sz="2400">
              <a:solidFill>
                <a:schemeClr val="lt1"/>
              </a:solidFill>
            </a:endParaRPr>
          </a:p>
        </p:txBody>
      </p:sp>
      <p:sp>
        <p:nvSpPr>
          <p:cNvPr id="392" name="Google Shape;392;p37"/>
          <p:cNvSpPr txBox="1"/>
          <p:nvPr>
            <p:ph idx="4294967295" type="title"/>
          </p:nvPr>
        </p:nvSpPr>
        <p:spPr>
          <a:xfrm>
            <a:off x="6587867" y="3490752"/>
            <a:ext cx="18429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Saturn</a:t>
            </a:r>
            <a:endParaRPr sz="2400">
              <a:solidFill>
                <a:schemeClr val="lt1"/>
              </a:solidFill>
            </a:endParaRPr>
          </a:p>
        </p:txBody>
      </p:sp>
      <p:sp>
        <p:nvSpPr>
          <p:cNvPr id="393" name="Google Shape;393;p37"/>
          <p:cNvSpPr txBox="1"/>
          <p:nvPr>
            <p:ph idx="4294967295" type="subTitle"/>
          </p:nvPr>
        </p:nvSpPr>
        <p:spPr>
          <a:xfrm>
            <a:off x="6587867" y="3828575"/>
            <a:ext cx="18429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Saturn is a gas giant and has several rings</a:t>
            </a:r>
            <a:endParaRPr sz="1100">
              <a:solidFill>
                <a:schemeClr val="lt1"/>
              </a:solidFill>
            </a:endParaRPr>
          </a:p>
        </p:txBody>
      </p:sp>
      <p:sp>
        <p:nvSpPr>
          <p:cNvPr id="394" name="Google Shape;394;p37"/>
          <p:cNvSpPr txBox="1"/>
          <p:nvPr>
            <p:ph idx="4294967295" type="title"/>
          </p:nvPr>
        </p:nvSpPr>
        <p:spPr>
          <a:xfrm>
            <a:off x="4625950" y="3076750"/>
            <a:ext cx="9867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60%</a:t>
            </a:r>
            <a:endParaRPr sz="2400">
              <a:solidFill>
                <a:schemeClr val="lt1"/>
              </a:solidFill>
            </a:endParaRPr>
          </a:p>
        </p:txBody>
      </p:sp>
      <p:sp>
        <p:nvSpPr>
          <p:cNvPr id="395" name="Google Shape;395;p37"/>
          <p:cNvSpPr txBox="1"/>
          <p:nvPr>
            <p:ph idx="4294967295" type="title"/>
          </p:nvPr>
        </p:nvSpPr>
        <p:spPr>
          <a:xfrm>
            <a:off x="6587867" y="3076750"/>
            <a:ext cx="9867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80%</a:t>
            </a:r>
            <a:endParaRPr sz="2400">
              <a:solidFill>
                <a:schemeClr val="lt1"/>
              </a:solidFill>
            </a:endParaRPr>
          </a:p>
        </p:txBody>
      </p:sp>
      <p:sp>
        <p:nvSpPr>
          <p:cNvPr id="396" name="Google Shape;396;p37"/>
          <p:cNvSpPr txBox="1"/>
          <p:nvPr>
            <p:ph idx="4294967295" type="title"/>
          </p:nvPr>
        </p:nvSpPr>
        <p:spPr>
          <a:xfrm>
            <a:off x="4625950" y="1563800"/>
            <a:ext cx="9867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100%</a:t>
            </a:r>
            <a:endParaRPr sz="2400">
              <a:solidFill>
                <a:schemeClr val="lt1"/>
              </a:solidFill>
            </a:endParaRPr>
          </a:p>
        </p:txBody>
      </p:sp>
      <p:sp>
        <p:nvSpPr>
          <p:cNvPr id="397" name="Google Shape;397;p37"/>
          <p:cNvSpPr txBox="1"/>
          <p:nvPr>
            <p:ph idx="4294967295" type="title"/>
          </p:nvPr>
        </p:nvSpPr>
        <p:spPr>
          <a:xfrm>
            <a:off x="6587867" y="1563800"/>
            <a:ext cx="9867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40%</a:t>
            </a:r>
            <a:endParaRPr sz="2400">
              <a:solidFill>
                <a:schemeClr val="lt1"/>
              </a:solidFill>
            </a:endParaRPr>
          </a:p>
        </p:txBody>
      </p:sp>
      <p:pic>
        <p:nvPicPr>
          <p:cNvPr id="398" name="Google Shape;398;p37" title="Points scored">
            <a:hlinkClick r:id="rId4"/>
          </p:cNvPr>
          <p:cNvPicPr preferRelativeResize="0"/>
          <p:nvPr/>
        </p:nvPicPr>
        <p:blipFill>
          <a:blip r:embed="rId5">
            <a:alphaModFix/>
          </a:blip>
          <a:stretch>
            <a:fillRect/>
          </a:stretch>
        </p:blipFill>
        <p:spPr>
          <a:xfrm>
            <a:off x="1047029" y="1215276"/>
            <a:ext cx="3135543" cy="27044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8"/>
          <p:cNvSpPr txBox="1"/>
          <p:nvPr>
            <p:ph type="title"/>
          </p:nvPr>
        </p:nvSpPr>
        <p:spPr>
          <a:xfrm>
            <a:off x="2347950" y="744423"/>
            <a:ext cx="44481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t>
            </a:r>
            <a:r>
              <a:rPr lang="en"/>
              <a:t>hanks!</a:t>
            </a:r>
            <a:endParaRPr/>
          </a:p>
        </p:txBody>
      </p:sp>
      <p:sp>
        <p:nvSpPr>
          <p:cNvPr id="404" name="Google Shape;404;p38"/>
          <p:cNvSpPr txBox="1"/>
          <p:nvPr>
            <p:ph idx="1" type="subTitle"/>
          </p:nvPr>
        </p:nvSpPr>
        <p:spPr>
          <a:xfrm>
            <a:off x="2347950" y="1523163"/>
            <a:ext cx="4448100" cy="12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a:t>
            </a:r>
            <a:r>
              <a:rPr b="1" lang="en"/>
              <a:t>o you have any questions?</a:t>
            </a:r>
            <a:endParaRPr b="1"/>
          </a:p>
          <a:p>
            <a:pPr indent="0" lvl="0" marL="0" rtl="0" algn="ctr">
              <a:spcBef>
                <a:spcPts val="100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405" name="Google Shape;405;p38"/>
          <p:cNvSpPr txBox="1"/>
          <p:nvPr/>
        </p:nvSpPr>
        <p:spPr>
          <a:xfrm>
            <a:off x="2347950" y="3984750"/>
            <a:ext cx="44481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Please keep this slide for attribution</a:t>
            </a:r>
            <a:endParaRPr sz="1000">
              <a:solidFill>
                <a:schemeClr val="dk1"/>
              </a:solidFill>
              <a:latin typeface="Albert Sans"/>
              <a:ea typeface="Albert Sans"/>
              <a:cs typeface="Albert Sans"/>
              <a:sym typeface="Albert Sans"/>
            </a:endParaRPr>
          </a:p>
        </p:txBody>
      </p:sp>
      <p:sp>
        <p:nvSpPr>
          <p:cNvPr id="406" name="Google Shape;406;p38"/>
          <p:cNvSpPr/>
          <p:nvPr/>
        </p:nvSpPr>
        <p:spPr>
          <a:xfrm>
            <a:off x="3794407" y="2926470"/>
            <a:ext cx="308822" cy="308822"/>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 name="Google Shape;407;p38"/>
          <p:cNvGrpSpPr/>
          <p:nvPr/>
        </p:nvGrpSpPr>
        <p:grpSpPr>
          <a:xfrm>
            <a:off x="4417589" y="2926408"/>
            <a:ext cx="308837" cy="308807"/>
            <a:chOff x="812101" y="2571761"/>
            <a:chExt cx="417066" cy="417024"/>
          </a:xfrm>
        </p:grpSpPr>
        <p:sp>
          <p:nvSpPr>
            <p:cNvPr id="408" name="Google Shape;408;p38"/>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8"/>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8"/>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8"/>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38"/>
          <p:cNvGrpSpPr/>
          <p:nvPr/>
        </p:nvGrpSpPr>
        <p:grpSpPr>
          <a:xfrm>
            <a:off x="5040786" y="2926408"/>
            <a:ext cx="308807" cy="308807"/>
            <a:chOff x="1323129" y="2571761"/>
            <a:chExt cx="417024" cy="417024"/>
          </a:xfrm>
        </p:grpSpPr>
        <p:sp>
          <p:nvSpPr>
            <p:cNvPr id="413" name="Google Shape;413;p38"/>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8"/>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8"/>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8"/>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422" name="Google Shape;422;p39"/>
          <p:cNvSpPr txBox="1"/>
          <p:nvPr>
            <p:ph idx="1" type="body"/>
          </p:nvPr>
        </p:nvSpPr>
        <p:spPr>
          <a:xfrm>
            <a:off x="2577825" y="1547000"/>
            <a:ext cx="3759600" cy="63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Here’s an assortment of alternative resources whose style fits that of this template:</a:t>
            </a:r>
            <a:endParaRPr/>
          </a:p>
        </p:txBody>
      </p:sp>
      <p:grpSp>
        <p:nvGrpSpPr>
          <p:cNvPr id="423" name="Google Shape;423;p39"/>
          <p:cNvGrpSpPr/>
          <p:nvPr/>
        </p:nvGrpSpPr>
        <p:grpSpPr>
          <a:xfrm>
            <a:off x="1167097" y="2450859"/>
            <a:ext cx="3145646" cy="1837808"/>
            <a:chOff x="2467000" y="2239270"/>
            <a:chExt cx="3988899" cy="2258860"/>
          </a:xfrm>
        </p:grpSpPr>
        <p:grpSp>
          <p:nvGrpSpPr>
            <p:cNvPr id="424" name="Google Shape;424;p39"/>
            <p:cNvGrpSpPr/>
            <p:nvPr/>
          </p:nvGrpSpPr>
          <p:grpSpPr>
            <a:xfrm>
              <a:off x="2566544" y="2388883"/>
              <a:ext cx="3782881" cy="1952918"/>
              <a:chOff x="2426875" y="2346283"/>
              <a:chExt cx="4061500" cy="2186183"/>
            </a:xfrm>
          </p:grpSpPr>
          <p:cxnSp>
            <p:nvCxnSpPr>
              <p:cNvPr id="425" name="Google Shape;425;p39"/>
              <p:cNvCxnSpPr/>
              <p:nvPr/>
            </p:nvCxnSpPr>
            <p:spPr>
              <a:xfrm>
                <a:off x="2574588" y="4384973"/>
                <a:ext cx="3291900" cy="0"/>
              </a:xfrm>
              <a:prstGeom prst="straightConnector1">
                <a:avLst/>
              </a:prstGeom>
              <a:noFill/>
              <a:ln cap="flat" cmpd="sng" w="9525">
                <a:solidFill>
                  <a:schemeClr val="lt1"/>
                </a:solidFill>
                <a:prstDash val="solid"/>
                <a:miter lim="8000"/>
                <a:headEnd len="med" w="med" type="none"/>
                <a:tailEnd len="med" w="med" type="none"/>
              </a:ln>
            </p:spPr>
          </p:cxnSp>
          <p:cxnSp>
            <p:nvCxnSpPr>
              <p:cNvPr id="426" name="Google Shape;426;p39"/>
              <p:cNvCxnSpPr/>
              <p:nvPr/>
            </p:nvCxnSpPr>
            <p:spPr>
              <a:xfrm>
                <a:off x="2574120" y="2675315"/>
                <a:ext cx="0" cy="1709700"/>
              </a:xfrm>
              <a:prstGeom prst="straightConnector1">
                <a:avLst/>
              </a:prstGeom>
              <a:noFill/>
              <a:ln cap="flat" cmpd="sng" w="9525">
                <a:solidFill>
                  <a:schemeClr val="lt1"/>
                </a:solidFill>
                <a:prstDash val="solid"/>
                <a:miter lim="8000"/>
                <a:headEnd len="med" w="med" type="none"/>
                <a:tailEnd len="med" w="med" type="none"/>
              </a:ln>
            </p:spPr>
          </p:cxnSp>
          <p:cxnSp>
            <p:nvCxnSpPr>
              <p:cNvPr id="427" name="Google Shape;427;p39"/>
              <p:cNvCxnSpPr/>
              <p:nvPr/>
            </p:nvCxnSpPr>
            <p:spPr>
              <a:xfrm rot="10800000">
                <a:off x="3048774" y="2493789"/>
                <a:ext cx="3291900" cy="0"/>
              </a:xfrm>
              <a:prstGeom prst="straightConnector1">
                <a:avLst/>
              </a:prstGeom>
              <a:noFill/>
              <a:ln cap="flat" cmpd="sng" w="9525">
                <a:solidFill>
                  <a:schemeClr val="lt1"/>
                </a:solidFill>
                <a:prstDash val="solid"/>
                <a:miter lim="8000"/>
                <a:headEnd len="med" w="med" type="none"/>
                <a:tailEnd len="med" w="med" type="none"/>
              </a:ln>
            </p:spPr>
          </p:cxnSp>
          <p:cxnSp>
            <p:nvCxnSpPr>
              <p:cNvPr id="428" name="Google Shape;428;p39"/>
              <p:cNvCxnSpPr/>
              <p:nvPr/>
            </p:nvCxnSpPr>
            <p:spPr>
              <a:xfrm rot="10800000">
                <a:off x="6341142" y="2493747"/>
                <a:ext cx="0" cy="1709700"/>
              </a:xfrm>
              <a:prstGeom prst="straightConnector1">
                <a:avLst/>
              </a:prstGeom>
              <a:noFill/>
              <a:ln cap="flat" cmpd="sng" w="9525">
                <a:solidFill>
                  <a:schemeClr val="lt1"/>
                </a:solidFill>
                <a:prstDash val="solid"/>
                <a:miter lim="8000"/>
                <a:headEnd len="med" w="med" type="none"/>
                <a:tailEnd len="med" w="med" type="none"/>
              </a:ln>
            </p:spPr>
          </p:cxnSp>
          <p:cxnSp>
            <p:nvCxnSpPr>
              <p:cNvPr id="429" name="Google Shape;429;p39"/>
              <p:cNvCxnSpPr/>
              <p:nvPr/>
            </p:nvCxnSpPr>
            <p:spPr>
              <a:xfrm>
                <a:off x="2427343" y="4532425"/>
                <a:ext cx="3291900" cy="0"/>
              </a:xfrm>
              <a:prstGeom prst="straightConnector1">
                <a:avLst/>
              </a:prstGeom>
              <a:noFill/>
              <a:ln cap="flat" cmpd="sng" w="9525">
                <a:solidFill>
                  <a:schemeClr val="lt1"/>
                </a:solidFill>
                <a:prstDash val="solid"/>
                <a:miter lim="8000"/>
                <a:headEnd len="med" w="med" type="none"/>
                <a:tailEnd len="med" w="med" type="none"/>
              </a:ln>
            </p:spPr>
          </p:cxnSp>
          <p:cxnSp>
            <p:nvCxnSpPr>
              <p:cNvPr id="430" name="Google Shape;430;p39"/>
              <p:cNvCxnSpPr/>
              <p:nvPr/>
            </p:nvCxnSpPr>
            <p:spPr>
              <a:xfrm>
                <a:off x="2426875" y="2822767"/>
                <a:ext cx="0" cy="1709700"/>
              </a:xfrm>
              <a:prstGeom prst="straightConnector1">
                <a:avLst/>
              </a:prstGeom>
              <a:noFill/>
              <a:ln cap="flat" cmpd="sng" w="9525">
                <a:solidFill>
                  <a:schemeClr val="lt1"/>
                </a:solidFill>
                <a:prstDash val="solid"/>
                <a:miter lim="8000"/>
                <a:headEnd len="med" w="med" type="none"/>
                <a:tailEnd len="med" w="med" type="none"/>
              </a:ln>
            </p:spPr>
          </p:cxnSp>
          <p:cxnSp>
            <p:nvCxnSpPr>
              <p:cNvPr id="431" name="Google Shape;431;p39"/>
              <p:cNvCxnSpPr/>
              <p:nvPr/>
            </p:nvCxnSpPr>
            <p:spPr>
              <a:xfrm rot="10800000">
                <a:off x="3196007" y="2346325"/>
                <a:ext cx="3291900" cy="0"/>
              </a:xfrm>
              <a:prstGeom prst="straightConnector1">
                <a:avLst/>
              </a:prstGeom>
              <a:noFill/>
              <a:ln cap="flat" cmpd="sng" w="9525">
                <a:solidFill>
                  <a:schemeClr val="lt1"/>
                </a:solidFill>
                <a:prstDash val="solid"/>
                <a:miter lim="8000"/>
                <a:headEnd len="med" w="med" type="none"/>
                <a:tailEnd len="med" w="med" type="none"/>
              </a:ln>
            </p:spPr>
          </p:cxnSp>
          <p:cxnSp>
            <p:nvCxnSpPr>
              <p:cNvPr id="432" name="Google Shape;432;p39"/>
              <p:cNvCxnSpPr/>
              <p:nvPr/>
            </p:nvCxnSpPr>
            <p:spPr>
              <a:xfrm rot="10800000">
                <a:off x="6488375" y="2346283"/>
                <a:ext cx="0" cy="1709700"/>
              </a:xfrm>
              <a:prstGeom prst="straightConnector1">
                <a:avLst/>
              </a:prstGeom>
              <a:noFill/>
              <a:ln cap="flat" cmpd="sng" w="9525">
                <a:solidFill>
                  <a:schemeClr val="lt1"/>
                </a:solidFill>
                <a:prstDash val="solid"/>
                <a:miter lim="8000"/>
                <a:headEnd len="med" w="med" type="none"/>
                <a:tailEnd len="med" w="med" type="none"/>
              </a:ln>
            </p:spPr>
          </p:cxnSp>
        </p:grpSp>
        <p:grpSp>
          <p:nvGrpSpPr>
            <p:cNvPr id="433" name="Google Shape;433;p39"/>
            <p:cNvGrpSpPr/>
            <p:nvPr/>
          </p:nvGrpSpPr>
          <p:grpSpPr>
            <a:xfrm>
              <a:off x="2467000" y="2239270"/>
              <a:ext cx="685208" cy="518025"/>
              <a:chOff x="2320000" y="2178800"/>
              <a:chExt cx="735675" cy="579900"/>
            </a:xfrm>
          </p:grpSpPr>
          <p:cxnSp>
            <p:nvCxnSpPr>
              <p:cNvPr id="434" name="Google Shape;434;p39"/>
              <p:cNvCxnSpPr/>
              <p:nvPr/>
            </p:nvCxnSpPr>
            <p:spPr>
              <a:xfrm flipH="1" rot="10800000">
                <a:off x="2320000" y="2178800"/>
                <a:ext cx="579900" cy="579900"/>
              </a:xfrm>
              <a:prstGeom prst="straightConnector1">
                <a:avLst/>
              </a:prstGeom>
              <a:noFill/>
              <a:ln cap="flat" cmpd="sng" w="9525">
                <a:solidFill>
                  <a:schemeClr val="lt1"/>
                </a:solidFill>
                <a:prstDash val="solid"/>
                <a:miter lim="8000"/>
                <a:headEnd len="med" w="med" type="none"/>
                <a:tailEnd len="med" w="med" type="none"/>
              </a:ln>
            </p:spPr>
          </p:cxnSp>
          <p:cxnSp>
            <p:nvCxnSpPr>
              <p:cNvPr id="435" name="Google Shape;435;p39"/>
              <p:cNvCxnSpPr/>
              <p:nvPr/>
            </p:nvCxnSpPr>
            <p:spPr>
              <a:xfrm>
                <a:off x="2426875" y="2406650"/>
                <a:ext cx="628800" cy="0"/>
              </a:xfrm>
              <a:prstGeom prst="straightConnector1">
                <a:avLst/>
              </a:prstGeom>
              <a:noFill/>
              <a:ln cap="flat" cmpd="sng" w="9525">
                <a:solidFill>
                  <a:schemeClr val="lt1"/>
                </a:solidFill>
                <a:prstDash val="solid"/>
                <a:miter lim="8000"/>
                <a:headEnd len="med" w="med" type="none"/>
                <a:tailEnd len="med" w="med" type="none"/>
              </a:ln>
            </p:spPr>
          </p:cxnSp>
        </p:grpSp>
        <p:grpSp>
          <p:nvGrpSpPr>
            <p:cNvPr id="436" name="Google Shape;436;p39"/>
            <p:cNvGrpSpPr/>
            <p:nvPr/>
          </p:nvGrpSpPr>
          <p:grpSpPr>
            <a:xfrm rot="10800000">
              <a:off x="5770692" y="3980105"/>
              <a:ext cx="685208" cy="518025"/>
              <a:chOff x="2320000" y="2178800"/>
              <a:chExt cx="735675" cy="579900"/>
            </a:xfrm>
          </p:grpSpPr>
          <p:cxnSp>
            <p:nvCxnSpPr>
              <p:cNvPr id="437" name="Google Shape;437;p39"/>
              <p:cNvCxnSpPr/>
              <p:nvPr/>
            </p:nvCxnSpPr>
            <p:spPr>
              <a:xfrm flipH="1" rot="10800000">
                <a:off x="2320000" y="2178800"/>
                <a:ext cx="579900" cy="579900"/>
              </a:xfrm>
              <a:prstGeom prst="straightConnector1">
                <a:avLst/>
              </a:prstGeom>
              <a:noFill/>
              <a:ln cap="flat" cmpd="sng" w="9525">
                <a:solidFill>
                  <a:schemeClr val="lt1"/>
                </a:solidFill>
                <a:prstDash val="solid"/>
                <a:miter lim="8000"/>
                <a:headEnd len="med" w="med" type="none"/>
                <a:tailEnd len="med" w="med" type="none"/>
              </a:ln>
            </p:spPr>
          </p:cxnSp>
          <p:cxnSp>
            <p:nvCxnSpPr>
              <p:cNvPr id="438" name="Google Shape;438;p39"/>
              <p:cNvCxnSpPr/>
              <p:nvPr/>
            </p:nvCxnSpPr>
            <p:spPr>
              <a:xfrm>
                <a:off x="2426875" y="2406650"/>
                <a:ext cx="628800" cy="0"/>
              </a:xfrm>
              <a:prstGeom prst="straightConnector1">
                <a:avLst/>
              </a:prstGeom>
              <a:noFill/>
              <a:ln cap="flat" cmpd="sng" w="9525">
                <a:solidFill>
                  <a:schemeClr val="lt1"/>
                </a:solidFill>
                <a:prstDash val="solid"/>
                <a:miter lim="8000"/>
                <a:headEnd len="med" w="med" type="none"/>
                <a:tailEnd len="med" w="med" type="none"/>
              </a:ln>
            </p:spPr>
          </p:cxnSp>
        </p:grpSp>
      </p:grpSp>
      <p:grpSp>
        <p:nvGrpSpPr>
          <p:cNvPr id="439" name="Google Shape;439;p39"/>
          <p:cNvGrpSpPr/>
          <p:nvPr/>
        </p:nvGrpSpPr>
        <p:grpSpPr>
          <a:xfrm>
            <a:off x="4831216" y="2527381"/>
            <a:ext cx="3145687" cy="1684763"/>
            <a:chOff x="5012050" y="2386700"/>
            <a:chExt cx="3378100" cy="1962450"/>
          </a:xfrm>
        </p:grpSpPr>
        <p:cxnSp>
          <p:nvCxnSpPr>
            <p:cNvPr id="440" name="Google Shape;440;p39"/>
            <p:cNvCxnSpPr/>
            <p:nvPr/>
          </p:nvCxnSpPr>
          <p:spPr>
            <a:xfrm rot="10800000">
              <a:off x="5012050" y="2386700"/>
              <a:ext cx="0" cy="1957800"/>
            </a:xfrm>
            <a:prstGeom prst="straightConnector1">
              <a:avLst/>
            </a:prstGeom>
            <a:noFill/>
            <a:ln cap="flat" cmpd="sng" w="9525">
              <a:solidFill>
                <a:schemeClr val="lt1"/>
              </a:solidFill>
              <a:prstDash val="solid"/>
              <a:round/>
              <a:headEnd len="med" w="med" type="none"/>
              <a:tailEnd len="med" w="med" type="none"/>
            </a:ln>
          </p:spPr>
        </p:cxnSp>
        <p:cxnSp>
          <p:nvCxnSpPr>
            <p:cNvPr id="441" name="Google Shape;441;p39"/>
            <p:cNvCxnSpPr/>
            <p:nvPr/>
          </p:nvCxnSpPr>
          <p:spPr>
            <a:xfrm rot="10800000">
              <a:off x="5164450" y="2389800"/>
              <a:ext cx="0" cy="1957800"/>
            </a:xfrm>
            <a:prstGeom prst="straightConnector1">
              <a:avLst/>
            </a:prstGeom>
            <a:noFill/>
            <a:ln cap="flat" cmpd="sng" w="9525">
              <a:solidFill>
                <a:schemeClr val="lt1"/>
              </a:solidFill>
              <a:prstDash val="solid"/>
              <a:round/>
              <a:headEnd len="med" w="med" type="none"/>
              <a:tailEnd len="med" w="med" type="none"/>
            </a:ln>
          </p:spPr>
        </p:cxnSp>
        <p:cxnSp>
          <p:nvCxnSpPr>
            <p:cNvPr id="442" name="Google Shape;442;p39"/>
            <p:cNvCxnSpPr/>
            <p:nvPr/>
          </p:nvCxnSpPr>
          <p:spPr>
            <a:xfrm rot="10800000">
              <a:off x="8237750" y="2388250"/>
              <a:ext cx="0" cy="1957800"/>
            </a:xfrm>
            <a:prstGeom prst="straightConnector1">
              <a:avLst/>
            </a:prstGeom>
            <a:noFill/>
            <a:ln cap="flat" cmpd="sng" w="9525">
              <a:solidFill>
                <a:schemeClr val="lt1"/>
              </a:solidFill>
              <a:prstDash val="solid"/>
              <a:round/>
              <a:headEnd len="med" w="med" type="none"/>
              <a:tailEnd len="med" w="med" type="none"/>
            </a:ln>
          </p:spPr>
        </p:cxnSp>
        <p:cxnSp>
          <p:nvCxnSpPr>
            <p:cNvPr id="443" name="Google Shape;443;p39"/>
            <p:cNvCxnSpPr/>
            <p:nvPr/>
          </p:nvCxnSpPr>
          <p:spPr>
            <a:xfrm rot="10800000">
              <a:off x="8390150" y="2391350"/>
              <a:ext cx="0" cy="1957800"/>
            </a:xfrm>
            <a:prstGeom prst="straightConnector1">
              <a:avLst/>
            </a:prstGeom>
            <a:noFill/>
            <a:ln cap="flat" cmpd="sng" w="9525">
              <a:solidFill>
                <a:schemeClr val="lt1"/>
              </a:solidFill>
              <a:prstDash val="solid"/>
              <a:round/>
              <a:headEnd len="med" w="med" type="none"/>
              <a:tailEnd len="med" w="med" type="none"/>
            </a:ln>
          </p:spPr>
        </p:cxnSp>
        <p:sp>
          <p:nvSpPr>
            <p:cNvPr id="444" name="Google Shape;444;p39"/>
            <p:cNvSpPr/>
            <p:nvPr/>
          </p:nvSpPr>
          <p:spPr>
            <a:xfrm>
              <a:off x="5334900" y="2386800"/>
              <a:ext cx="2732400" cy="1957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cxnSp>
          <p:nvCxnSpPr>
            <p:cNvPr id="445" name="Google Shape;445;p39"/>
            <p:cNvCxnSpPr/>
            <p:nvPr/>
          </p:nvCxnSpPr>
          <p:spPr>
            <a:xfrm flipH="1" rot="10800000">
              <a:off x="5012050" y="2391350"/>
              <a:ext cx="490800" cy="490800"/>
            </a:xfrm>
            <a:prstGeom prst="straightConnector1">
              <a:avLst/>
            </a:prstGeom>
            <a:noFill/>
            <a:ln cap="flat" cmpd="sng" w="9525">
              <a:solidFill>
                <a:schemeClr val="lt1"/>
              </a:solidFill>
              <a:prstDash val="solid"/>
              <a:round/>
              <a:headEnd len="med" w="med" type="none"/>
              <a:tailEnd len="med" w="med" type="none"/>
            </a:ln>
          </p:spPr>
        </p:cxnSp>
        <p:cxnSp>
          <p:nvCxnSpPr>
            <p:cNvPr id="446" name="Google Shape;446;p39"/>
            <p:cNvCxnSpPr/>
            <p:nvPr/>
          </p:nvCxnSpPr>
          <p:spPr>
            <a:xfrm flipH="1" rot="10800000">
              <a:off x="7899350" y="3853700"/>
              <a:ext cx="490800" cy="49080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40"/>
          <p:cNvSpPr txBox="1"/>
          <p:nvPr>
            <p:ph type="title"/>
          </p:nvPr>
        </p:nvSpPr>
        <p:spPr>
          <a:xfrm>
            <a:off x="713250"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452" name="Google Shape;452;p40"/>
          <p:cNvSpPr txBox="1"/>
          <p:nvPr/>
        </p:nvSpPr>
        <p:spPr>
          <a:xfrm>
            <a:off x="2157150" y="1634900"/>
            <a:ext cx="4829700" cy="15342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lang="en" sz="1100">
                <a:solidFill>
                  <a:schemeClr val="dk1"/>
                </a:solidFill>
                <a:latin typeface="Albert Sans"/>
                <a:ea typeface="Albert Sans"/>
                <a:cs typeface="Albert Sans"/>
                <a:sym typeface="Albert Sans"/>
              </a:rPr>
              <a:t>Did you like the resources on this template? Get them for free at our other websites:</a:t>
            </a:r>
            <a:endParaRPr sz="1100">
              <a:solidFill>
                <a:schemeClr val="dk1"/>
              </a:solidFill>
              <a:latin typeface="Albert Sans"/>
              <a:ea typeface="Albert Sans"/>
              <a:cs typeface="Albert Sans"/>
              <a:sym typeface="Albert Sans"/>
            </a:endParaRPr>
          </a:p>
          <a:p>
            <a:pPr indent="0" lvl="0" marL="0" rtl="0" algn="l">
              <a:spcBef>
                <a:spcPts val="1000"/>
              </a:spcBef>
              <a:spcAft>
                <a:spcPts val="0"/>
              </a:spcAft>
              <a:buNone/>
            </a:pPr>
            <a:r>
              <a:rPr b="1" lang="en" sz="1100">
                <a:solidFill>
                  <a:schemeClr val="dk1"/>
                </a:solidFill>
                <a:latin typeface="Albert Sans"/>
                <a:ea typeface="Albert Sans"/>
                <a:cs typeface="Albert Sans"/>
                <a:sym typeface="Albert Sans"/>
              </a:rPr>
              <a:t>Photos</a:t>
            </a:r>
            <a:endParaRPr b="1" sz="1100">
              <a:solidFill>
                <a:schemeClr val="dk1"/>
              </a:solidFill>
              <a:latin typeface="Albert Sans"/>
              <a:ea typeface="Albert Sans"/>
              <a:cs typeface="Albert Sans"/>
              <a:sym typeface="Albert Sans"/>
            </a:endParaRPr>
          </a:p>
          <a:p>
            <a:pPr indent="-196850" lvl="0" marL="241300" rtl="0" algn="l">
              <a:spcBef>
                <a:spcPts val="1000"/>
              </a:spcBef>
              <a:spcAft>
                <a:spcPts val="0"/>
              </a:spcAft>
              <a:buClr>
                <a:schemeClr val="dk1"/>
              </a:buClr>
              <a:buSzPts val="1100"/>
              <a:buFont typeface="Albert Sans"/>
              <a:buChar char="●"/>
            </a:pPr>
            <a:r>
              <a:rPr lang="en" sz="1100" u="sng">
                <a:solidFill>
                  <a:schemeClr val="hlink"/>
                </a:solidFill>
                <a:latin typeface="Albert Sans"/>
                <a:ea typeface="Albert Sans"/>
                <a:cs typeface="Albert Sans"/>
                <a:sym typeface="Albert Sans"/>
                <a:hlinkClick r:id="rId3"/>
              </a:rPr>
              <a:t>Portrait of woman working in a startup company</a:t>
            </a:r>
            <a:endParaRPr sz="1100">
              <a:solidFill>
                <a:schemeClr val="dk1"/>
              </a:solidFill>
              <a:latin typeface="Albert Sans"/>
              <a:ea typeface="Albert Sans"/>
              <a:cs typeface="Albert Sans"/>
              <a:sym typeface="Albert Sans"/>
            </a:endParaRPr>
          </a:p>
          <a:p>
            <a:pPr indent="-196850" lvl="0" marL="241300" rtl="0" algn="l">
              <a:spcBef>
                <a:spcPts val="300"/>
              </a:spcBef>
              <a:spcAft>
                <a:spcPts val="0"/>
              </a:spcAft>
              <a:buClr>
                <a:schemeClr val="dk1"/>
              </a:buClr>
              <a:buSzPts val="1100"/>
              <a:buFont typeface="Albert Sans"/>
              <a:buChar char="●"/>
            </a:pPr>
            <a:r>
              <a:rPr lang="en" sz="1100" u="sng">
                <a:solidFill>
                  <a:schemeClr val="hlink"/>
                </a:solidFill>
                <a:latin typeface="Albert Sans"/>
                <a:ea typeface="Albert Sans"/>
                <a:cs typeface="Albert Sans"/>
                <a:sym typeface="Albert Sans"/>
                <a:hlinkClick r:id="rId4"/>
              </a:rPr>
              <a:t>Portrait of woman working in a startup company</a:t>
            </a:r>
            <a:endParaRPr sz="1100">
              <a:solidFill>
                <a:schemeClr val="dk1"/>
              </a:solidFill>
              <a:latin typeface="Albert Sans"/>
              <a:ea typeface="Albert Sans"/>
              <a:cs typeface="Albert Sans"/>
              <a:sym typeface="Albert Sans"/>
            </a:endParaRPr>
          </a:p>
          <a:p>
            <a:pPr indent="-196850" lvl="0" marL="241300" rtl="0" algn="l">
              <a:spcBef>
                <a:spcPts val="300"/>
              </a:spcBef>
              <a:spcAft>
                <a:spcPts val="0"/>
              </a:spcAft>
              <a:buClr>
                <a:schemeClr val="dk1"/>
              </a:buClr>
              <a:buSzPts val="1100"/>
              <a:buFont typeface="Albert Sans"/>
              <a:buChar char="●"/>
            </a:pPr>
            <a:r>
              <a:rPr lang="en" sz="1100" u="sng">
                <a:solidFill>
                  <a:schemeClr val="hlink"/>
                </a:solidFill>
                <a:latin typeface="Albert Sans"/>
                <a:ea typeface="Albert Sans"/>
                <a:cs typeface="Albert Sans"/>
                <a:sym typeface="Albert Sans"/>
                <a:hlinkClick r:id="rId5"/>
              </a:rPr>
              <a:t>Beautiful women working together in a startup company</a:t>
            </a:r>
            <a:endParaRPr sz="1100">
              <a:solidFill>
                <a:schemeClr val="dk1"/>
              </a:solidFill>
              <a:latin typeface="Albert Sans"/>
              <a:ea typeface="Albert Sans"/>
              <a:cs typeface="Albert Sans"/>
              <a:sym typeface="Albert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56" name="Shape 456"/>
        <p:cNvGrpSpPr/>
        <p:nvPr/>
      </p:nvGrpSpPr>
      <p:grpSpPr>
        <a:xfrm>
          <a:off x="0" y="0"/>
          <a:ext cx="0" cy="0"/>
          <a:chOff x="0" y="0"/>
          <a:chExt cx="0" cy="0"/>
        </a:xfrm>
      </p:grpSpPr>
      <p:sp>
        <p:nvSpPr>
          <p:cNvPr id="457" name="Google Shape;457;p4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58" name="Google Shape;458;p4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2" name="Shape 462"/>
        <p:cNvGrpSpPr/>
        <p:nvPr/>
      </p:nvGrpSpPr>
      <p:grpSpPr>
        <a:xfrm>
          <a:off x="0" y="0"/>
          <a:ext cx="0" cy="0"/>
          <a:chOff x="0" y="0"/>
          <a:chExt cx="0" cy="0"/>
        </a:xfrm>
      </p:grpSpPr>
      <p:sp>
        <p:nvSpPr>
          <p:cNvPr id="463" name="Google Shape;463;p42"/>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464" name="Google Shape;464;p4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8" name="Shape 468"/>
        <p:cNvGrpSpPr/>
        <p:nvPr/>
      </p:nvGrpSpPr>
      <p:grpSpPr>
        <a:xfrm>
          <a:off x="0" y="0"/>
          <a:ext cx="0" cy="0"/>
          <a:chOff x="0" y="0"/>
          <a:chExt cx="0" cy="0"/>
        </a:xfrm>
      </p:grpSpPr>
      <p:sp>
        <p:nvSpPr>
          <p:cNvPr id="469" name="Google Shape;469;p43"/>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Cormorant Garamond</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https://fonts.google.com/specimen/Cormorant+Garamond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Albert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https://fonts.google.com/specimen/Albert+Sans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470" name="Google Shape;470;p43"/>
          <p:cNvSpPr/>
          <p:nvPr/>
        </p:nvSpPr>
        <p:spPr>
          <a:xfrm>
            <a:off x="3114550" y="2988225"/>
            <a:ext cx="791400" cy="754200"/>
          </a:xfrm>
          <a:prstGeom prst="roundRect">
            <a:avLst>
              <a:gd fmla="val 16667" name="adj"/>
            </a:avLst>
          </a:prstGeom>
          <a:solidFill>
            <a:srgbClr val="B61F1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3"/>
          <p:cNvSpPr/>
          <p:nvPr/>
        </p:nvSpPr>
        <p:spPr>
          <a:xfrm>
            <a:off x="4176370" y="2988225"/>
            <a:ext cx="791400" cy="754200"/>
          </a:xfrm>
          <a:prstGeom prst="roundRect">
            <a:avLst>
              <a:gd fmla="val 16667" name="adj"/>
            </a:avLst>
          </a:prstGeom>
          <a:solidFill>
            <a:srgbClr val="F3F6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3"/>
          <p:cNvSpPr/>
          <p:nvPr/>
        </p:nvSpPr>
        <p:spPr>
          <a:xfrm>
            <a:off x="5238189"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3"/>
          <p:cNvSpPr txBox="1"/>
          <p:nvPr/>
        </p:nvSpPr>
        <p:spPr>
          <a:xfrm>
            <a:off x="31145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#b61f16</a:t>
            </a:r>
            <a:endParaRPr sz="1000">
              <a:solidFill>
                <a:srgbClr val="FFFFFF"/>
              </a:solidFill>
            </a:endParaRPr>
          </a:p>
        </p:txBody>
      </p:sp>
      <p:sp>
        <p:nvSpPr>
          <p:cNvPr id="474" name="Google Shape;474;p43"/>
          <p:cNvSpPr txBox="1"/>
          <p:nvPr/>
        </p:nvSpPr>
        <p:spPr>
          <a:xfrm>
            <a:off x="41763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475" name="Google Shape;475;p43"/>
          <p:cNvSpPr txBox="1"/>
          <p:nvPr/>
        </p:nvSpPr>
        <p:spPr>
          <a:xfrm>
            <a:off x="52382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476" name="Google Shape;476;p4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0" name="Shape 480"/>
        <p:cNvGrpSpPr/>
        <p:nvPr/>
      </p:nvGrpSpPr>
      <p:grpSpPr>
        <a:xfrm>
          <a:off x="0" y="0"/>
          <a:ext cx="0" cy="0"/>
          <a:chOff x="0" y="0"/>
          <a:chExt cx="0" cy="0"/>
        </a:xfrm>
      </p:grpSpPr>
      <p:sp>
        <p:nvSpPr>
          <p:cNvPr id="481" name="Google Shape;481;p44"/>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482" name="Google Shape;482;p4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83" name="Google Shape;483;p4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84" name="Google Shape;484;p4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485" name="Google Shape;485;p4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486" name="Google Shape;486;p4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487" name="Google Shape;487;p4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488" name="Google Shape;488;p4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89" name="Google Shape;489;p4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90" name="Google Shape;490;p4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91" name="Google Shape;491;p4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92" name="Google Shape;492;p4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graphicFrame>
        <p:nvGraphicFramePr>
          <p:cNvPr id="260" name="Google Shape;260;p27"/>
          <p:cNvGraphicFramePr/>
          <p:nvPr/>
        </p:nvGraphicFramePr>
        <p:xfrm>
          <a:off x="911000" y="1711825"/>
          <a:ext cx="3000000" cy="3000000"/>
        </p:xfrm>
        <a:graphic>
          <a:graphicData uri="http://schemas.openxmlformats.org/drawingml/2006/table">
            <a:tbl>
              <a:tblPr>
                <a:noFill/>
                <a:tableStyleId>{31418C54-946E-454C-9D61-DCC9242B6FAF}</a:tableStyleId>
              </a:tblPr>
              <a:tblGrid>
                <a:gridCol w="2168975"/>
                <a:gridCol w="5153025"/>
              </a:tblGrid>
              <a:tr h="385975">
                <a:tc>
                  <a:txBody>
                    <a:bodyPr/>
                    <a:lstStyle/>
                    <a:p>
                      <a:pPr indent="0" lvl="0" marL="0" rtl="0" algn="l">
                        <a:spcBef>
                          <a:spcPts val="0"/>
                        </a:spcBef>
                        <a:spcAft>
                          <a:spcPts val="0"/>
                        </a:spcAft>
                        <a:buNone/>
                      </a:pPr>
                      <a:r>
                        <a:rPr b="1" lang="en" sz="1000" u="sng">
                          <a:solidFill>
                            <a:schemeClr val="dk1"/>
                          </a:solidFill>
                          <a:latin typeface="Cormorant Garamond"/>
                          <a:ea typeface="Cormorant Garamond"/>
                          <a:cs typeface="Cormorant Garamond"/>
                          <a:sym typeface="Cormorant Garamond"/>
                          <a:hlinkClick action="ppaction://hlinksldjump" r:id="rId3">
                            <a:extLst>
                              <a:ext uri="{A12FA001-AC4F-418D-AE19-62706E023703}">
                                <ahyp:hlinkClr val="tx"/>
                              </a:ext>
                            </a:extLst>
                          </a:hlinkClick>
                        </a:rPr>
                        <a:t>Fonts</a:t>
                      </a:r>
                      <a:endParaRPr b="1" sz="1000" u="sng">
                        <a:solidFill>
                          <a:schemeClr val="dk1"/>
                        </a:solidFill>
                        <a:latin typeface="Cormorant Garamond"/>
                        <a:ea typeface="Cormorant Garamond"/>
                        <a:cs typeface="Cormorant Garamond"/>
                        <a:sym typeface="Cormorant Garamo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5975">
                <a:tc>
                  <a:txBody>
                    <a:bodyPr/>
                    <a:lstStyle/>
                    <a:p>
                      <a:pPr indent="0" lvl="0" marL="0" rtl="0" algn="l">
                        <a:spcBef>
                          <a:spcPts val="0"/>
                        </a:spcBef>
                        <a:spcAft>
                          <a:spcPts val="0"/>
                        </a:spcAft>
                        <a:buNone/>
                      </a:pPr>
                      <a:r>
                        <a:rPr b="1" lang="en" sz="1000" u="sng">
                          <a:solidFill>
                            <a:schemeClr val="dk1"/>
                          </a:solidFill>
                          <a:latin typeface="Cormorant Garamond"/>
                          <a:ea typeface="Cormorant Garamond"/>
                          <a:cs typeface="Cormorant Garamond"/>
                          <a:sym typeface="Cormorant Garamond"/>
                          <a:hlinkClick action="ppaction://hlinksldjump" r:id="rId4">
                            <a:extLst>
                              <a:ext uri="{A12FA001-AC4F-418D-AE19-62706E023703}">
                                <ahyp:hlinkClr val="tx"/>
                              </a:ext>
                            </a:extLst>
                          </a:hlinkClick>
                        </a:rPr>
                        <a:t>Used</a:t>
                      </a:r>
                      <a:r>
                        <a:rPr b="1" lang="en" sz="1000">
                          <a:solidFill>
                            <a:schemeClr val="dk1"/>
                          </a:solidFill>
                          <a:latin typeface="Cormorant Garamond"/>
                          <a:ea typeface="Cormorant Garamond"/>
                          <a:cs typeface="Cormorant Garamond"/>
                          <a:sym typeface="Cormorant Garamond"/>
                        </a:rPr>
                        <a:t> </a:t>
                      </a:r>
                      <a:r>
                        <a:rPr lang="en" sz="1000">
                          <a:solidFill>
                            <a:schemeClr val="dk1"/>
                          </a:solidFill>
                          <a:latin typeface="Cormorant Garamond SemiBold"/>
                          <a:ea typeface="Cormorant Garamond SemiBold"/>
                          <a:cs typeface="Cormorant Garamond SemiBold"/>
                          <a:sym typeface="Cormorant Garamond SemiBold"/>
                        </a:rPr>
                        <a:t>and </a:t>
                      </a:r>
                      <a:r>
                        <a:rPr b="1" lang="en" sz="1000" u="sng">
                          <a:solidFill>
                            <a:schemeClr val="dk1"/>
                          </a:solidFill>
                          <a:latin typeface="Cormorant Garamond"/>
                          <a:ea typeface="Cormorant Garamond"/>
                          <a:cs typeface="Cormorant Garamond"/>
                          <a:sym typeface="Cormorant Garamond"/>
                          <a:hlinkClick action="ppaction://hlinksldjump" r:id="rId5">
                            <a:extLst>
                              <a:ext uri="{A12FA001-AC4F-418D-AE19-62706E023703}">
                                <ahyp:hlinkClr val="tx"/>
                              </a:ext>
                            </a:extLst>
                          </a:hlinkClick>
                        </a:rPr>
                        <a:t>alternative</a:t>
                      </a:r>
                      <a:r>
                        <a:rPr b="1" lang="en" sz="1000" u="sng">
                          <a:solidFill>
                            <a:schemeClr val="dk1"/>
                          </a:solidFill>
                          <a:latin typeface="Cormorant Garamond"/>
                          <a:ea typeface="Cormorant Garamond"/>
                          <a:cs typeface="Cormorant Garamond"/>
                          <a:sym typeface="Cormorant Garamond"/>
                          <a:hlinkClick action="ppaction://hlinksldjump" r:id="rId6">
                            <a:extLst>
                              <a:ext uri="{A12FA001-AC4F-418D-AE19-62706E023703}">
                                <ahyp:hlinkClr val="tx"/>
                              </a:ext>
                            </a:extLst>
                          </a:hlinkClick>
                        </a:rPr>
                        <a:t> resources</a:t>
                      </a:r>
                      <a:endParaRPr b="1" sz="1000" u="sng">
                        <a:solidFill>
                          <a:schemeClr val="dk1"/>
                        </a:solidFill>
                        <a:latin typeface="Cormorant Garamond"/>
                        <a:ea typeface="Cormorant Garamond"/>
                        <a:cs typeface="Cormorant Garamond"/>
                        <a:sym typeface="Cormorant Garamo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5975">
                <a:tc>
                  <a:txBody>
                    <a:bodyPr/>
                    <a:lstStyle/>
                    <a:p>
                      <a:pPr indent="0" lvl="0" marL="0" rtl="0" algn="l">
                        <a:spcBef>
                          <a:spcPts val="0"/>
                        </a:spcBef>
                        <a:spcAft>
                          <a:spcPts val="0"/>
                        </a:spcAft>
                        <a:buNone/>
                      </a:pPr>
                      <a:r>
                        <a:rPr b="1" lang="en" sz="1000" u="sng">
                          <a:solidFill>
                            <a:schemeClr val="dk1"/>
                          </a:solidFill>
                          <a:latin typeface="Cormorant Garamond"/>
                          <a:ea typeface="Cormorant Garamond"/>
                          <a:cs typeface="Cormorant Garamond"/>
                          <a:sym typeface="Cormorant Garamond"/>
                          <a:hlinkClick action="ppaction://hlinksldjump" r:id="rId7">
                            <a:extLst>
                              <a:ext uri="{A12FA001-AC4F-418D-AE19-62706E023703}">
                                <ahyp:hlinkClr val="tx"/>
                              </a:ext>
                            </a:extLst>
                          </a:hlinkClick>
                        </a:rPr>
                        <a:t>Thanks slide</a:t>
                      </a:r>
                      <a:endParaRPr b="1" sz="1000" u="sng">
                        <a:solidFill>
                          <a:schemeClr val="dk1"/>
                        </a:solidFill>
                        <a:latin typeface="Cormorant Garamond"/>
                        <a:ea typeface="Cormorant Garamond"/>
                        <a:cs typeface="Cormorant Garamond"/>
                        <a:sym typeface="Cormorant Garamo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5975">
                <a:tc>
                  <a:txBody>
                    <a:bodyPr/>
                    <a:lstStyle/>
                    <a:p>
                      <a:pPr indent="0" lvl="0" marL="0" rtl="0" algn="l">
                        <a:spcBef>
                          <a:spcPts val="0"/>
                        </a:spcBef>
                        <a:spcAft>
                          <a:spcPts val="0"/>
                        </a:spcAft>
                        <a:buNone/>
                      </a:pPr>
                      <a:r>
                        <a:rPr b="1" lang="en" sz="1000" u="sng">
                          <a:solidFill>
                            <a:schemeClr val="dk1"/>
                          </a:solidFill>
                          <a:latin typeface="Cormorant Garamond"/>
                          <a:ea typeface="Cormorant Garamond"/>
                          <a:cs typeface="Cormorant Garamond"/>
                          <a:sym typeface="Cormorant Garamond"/>
                          <a:hlinkClick action="ppaction://hlinksldjump" r:id="rId8">
                            <a:extLst>
                              <a:ext uri="{A12FA001-AC4F-418D-AE19-62706E023703}">
                                <ahyp:hlinkClr val="tx"/>
                              </a:ext>
                            </a:extLst>
                          </a:hlinkClick>
                        </a:rPr>
                        <a:t>Colors</a:t>
                      </a:r>
                      <a:endParaRPr b="1" sz="1000" u="sng">
                        <a:solidFill>
                          <a:schemeClr val="dk1"/>
                        </a:solidFill>
                        <a:latin typeface="Cormorant Garamond"/>
                        <a:ea typeface="Cormorant Garamond"/>
                        <a:cs typeface="Cormorant Garamond"/>
                        <a:sym typeface="Cormorant Garamo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5975">
                <a:tc>
                  <a:txBody>
                    <a:bodyPr/>
                    <a:lstStyle/>
                    <a:p>
                      <a:pPr indent="0" lvl="0" marL="0" rtl="0" algn="l">
                        <a:spcBef>
                          <a:spcPts val="0"/>
                        </a:spcBef>
                        <a:spcAft>
                          <a:spcPts val="0"/>
                        </a:spcAft>
                        <a:buNone/>
                      </a:pPr>
                      <a:r>
                        <a:rPr b="1" lang="en" sz="1000" u="sng">
                          <a:solidFill>
                            <a:schemeClr val="dk1"/>
                          </a:solidFill>
                          <a:latin typeface="Cormorant Garamond"/>
                          <a:ea typeface="Cormorant Garamond"/>
                          <a:cs typeface="Cormorant Garamond"/>
                          <a:sym typeface="Cormorant Garamond"/>
                          <a:hlinkClick action="ppaction://hlinksldjump" r:id="rId9">
                            <a:extLst>
                              <a:ext uri="{A12FA001-AC4F-418D-AE19-62706E023703}">
                                <ahyp:hlinkClr val="tx"/>
                              </a:ext>
                            </a:extLst>
                          </a:hlinkClick>
                        </a:rPr>
                        <a:t>Icons</a:t>
                      </a:r>
                      <a:r>
                        <a:rPr b="1" lang="en" sz="1000">
                          <a:solidFill>
                            <a:schemeClr val="dk1"/>
                          </a:solidFill>
                          <a:latin typeface="Cormorant Garamond"/>
                          <a:ea typeface="Cormorant Garamond"/>
                          <a:cs typeface="Cormorant Garamond"/>
                          <a:sym typeface="Cormorant Garamond"/>
                        </a:rPr>
                        <a:t> </a:t>
                      </a:r>
                      <a:r>
                        <a:rPr lang="en" sz="1000">
                          <a:solidFill>
                            <a:schemeClr val="dk1"/>
                          </a:solidFill>
                          <a:latin typeface="Cormorant Garamond SemiBold"/>
                          <a:ea typeface="Cormorant Garamond SemiBold"/>
                          <a:cs typeface="Cormorant Garamond SemiBold"/>
                          <a:sym typeface="Cormorant Garamond SemiBold"/>
                        </a:rPr>
                        <a:t>and </a:t>
                      </a:r>
                      <a:r>
                        <a:rPr b="1" lang="en" sz="1000" u="sng">
                          <a:solidFill>
                            <a:schemeClr val="dk1"/>
                          </a:solidFill>
                          <a:latin typeface="Cormorant Garamond"/>
                          <a:ea typeface="Cormorant Garamond"/>
                          <a:cs typeface="Cormorant Garamond"/>
                          <a:sym typeface="Cormorant Garamond"/>
                          <a:hlinkClick action="ppaction://hlinksldjump" r:id="rId10">
                            <a:extLst>
                              <a:ext uri="{A12FA001-AC4F-418D-AE19-62706E023703}">
                                <ahyp:hlinkClr val="tx"/>
                              </a:ext>
                            </a:extLst>
                          </a:hlinkClick>
                        </a:rPr>
                        <a:t>infographic resources</a:t>
                      </a:r>
                      <a:endParaRPr b="1" sz="1000" u="sng">
                        <a:solidFill>
                          <a:schemeClr val="dk1"/>
                        </a:solidFill>
                        <a:latin typeface="Cormorant Garamond"/>
                        <a:ea typeface="Cormorant Garamond"/>
                        <a:cs typeface="Cormorant Garamond"/>
                        <a:sym typeface="Cormorant Garamon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5975">
                <a:tc>
                  <a:txBody>
                    <a:bodyPr/>
                    <a:lstStyle/>
                    <a:p>
                      <a:pPr indent="0" lvl="0" marL="0" rtl="0" algn="l">
                        <a:spcBef>
                          <a:spcPts val="0"/>
                        </a:spcBef>
                        <a:spcAft>
                          <a:spcPts val="0"/>
                        </a:spcAft>
                        <a:buNone/>
                      </a:pPr>
                      <a:r>
                        <a:rPr lang="en" sz="1000">
                          <a:solidFill>
                            <a:schemeClr val="dk1"/>
                          </a:solidFill>
                          <a:latin typeface="Cormorant Garamond SemiBold"/>
                          <a:ea typeface="Cormorant Garamond SemiBold"/>
                          <a:cs typeface="Cormorant Garamond SemiBold"/>
                          <a:sym typeface="Cormorant Garamond SemiBold"/>
                        </a:rPr>
                        <a:t>Editable presentation theme </a:t>
                      </a:r>
                      <a:endParaRPr sz="1000">
                        <a:solidFill>
                          <a:schemeClr val="dk1"/>
                        </a:solidFill>
                        <a:latin typeface="Cormorant Garamond SemiBold"/>
                        <a:ea typeface="Cormorant Garamond SemiBold"/>
                        <a:cs typeface="Cormorant Garamond SemiBold"/>
                        <a:sym typeface="Cormorant Garamond SemiBol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click </a:t>
                      </a:r>
                      <a:r>
                        <a:rPr b="1" lang="en" sz="1000" u="sng">
                          <a:solidFill>
                            <a:schemeClr val="dk1"/>
                          </a:solidFill>
                          <a:latin typeface="Albert Sans"/>
                          <a:ea typeface="Albert Sans"/>
                          <a:cs typeface="Albert Sans"/>
                          <a:sym typeface="Albert Sans"/>
                          <a:hlinkClick r:id="rId11">
                            <a:extLst>
                              <a:ext uri="{A12FA001-AC4F-418D-AE19-62706E023703}">
                                <ahyp:hlinkClr val="tx"/>
                              </a:ext>
                            </a:extLst>
                          </a:hlinkClick>
                        </a:rPr>
                        <a:t>here</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61" name="Google Shape;261;p27"/>
          <p:cNvSpPr txBox="1"/>
          <p:nvPr/>
        </p:nvSpPr>
        <p:spPr>
          <a:xfrm>
            <a:off x="2477388" y="1281850"/>
            <a:ext cx="4189200" cy="36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You can delete this slide when you’re done editing the presentation</a:t>
            </a:r>
            <a:endParaRPr sz="1000">
              <a:solidFill>
                <a:schemeClr val="dk1"/>
              </a:solidFill>
              <a:latin typeface="Albert Sans"/>
              <a:ea typeface="Albert Sans"/>
              <a:cs typeface="Albert Sans"/>
              <a:sym typeface="Albert Sans"/>
            </a:endParaRPr>
          </a:p>
        </p:txBody>
      </p:sp>
      <p:sp>
        <p:nvSpPr>
          <p:cNvPr id="262" name="Google Shape;262;p27"/>
          <p:cNvSpPr txBox="1"/>
          <p:nvPr/>
        </p:nvSpPr>
        <p:spPr>
          <a:xfrm>
            <a:off x="1562247" y="4087750"/>
            <a:ext cx="21132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For more info:</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2">
                  <a:extLst>
                    <a:ext uri="{A12FA001-AC4F-418D-AE19-62706E023703}">
                      <ahyp:hlinkClr val="tx"/>
                    </a:ext>
                  </a:extLst>
                </a:hlinkClick>
              </a:rPr>
              <a:t>SLIDESGO</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3">
                  <a:extLst>
                    <a:ext uri="{A12FA001-AC4F-418D-AE19-62706E023703}">
                      <ahyp:hlinkClr val="tx"/>
                    </a:ext>
                  </a:extLst>
                </a:hlinkClick>
              </a:rPr>
              <a:t>BLOG</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4">
                  <a:extLst>
                    <a:ext uri="{A12FA001-AC4F-418D-AE19-62706E023703}">
                      <ahyp:hlinkClr val="tx"/>
                    </a:ext>
                  </a:extLst>
                </a:hlinkClick>
              </a:rPr>
              <a:t>FAQs</a:t>
            </a:r>
            <a:endParaRPr b="1" sz="1000" u="sng">
              <a:solidFill>
                <a:schemeClr val="dk1"/>
              </a:solidFill>
              <a:latin typeface="Albert Sans"/>
              <a:ea typeface="Albert Sans"/>
              <a:cs typeface="Albert Sans"/>
              <a:sym typeface="Albert Sans"/>
            </a:endParaRPr>
          </a:p>
        </p:txBody>
      </p:sp>
      <p:sp>
        <p:nvSpPr>
          <p:cNvPr id="263" name="Google Shape;263;p27"/>
          <p:cNvSpPr txBox="1"/>
          <p:nvPr/>
        </p:nvSpPr>
        <p:spPr>
          <a:xfrm>
            <a:off x="3881223" y="4087750"/>
            <a:ext cx="3700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You can visit our sister </a:t>
            </a:r>
            <a:r>
              <a:rPr lang="en" sz="1000">
                <a:solidFill>
                  <a:schemeClr val="dk1"/>
                </a:solidFill>
                <a:latin typeface="Albert Sans"/>
                <a:ea typeface="Albert Sans"/>
                <a:cs typeface="Albert Sans"/>
                <a:sym typeface="Albert Sans"/>
              </a:rPr>
              <a:t>projects</a:t>
            </a:r>
            <a:r>
              <a:rPr lang="en" sz="1000">
                <a:solidFill>
                  <a:schemeClr val="dk1"/>
                </a:solidFill>
                <a:latin typeface="Albert Sans"/>
                <a:ea typeface="Albert Sans"/>
                <a:cs typeface="Albert Sans"/>
                <a:sym typeface="Albert Sans"/>
              </a:rPr>
              <a:t>:</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5">
                  <a:extLst>
                    <a:ext uri="{A12FA001-AC4F-418D-AE19-62706E023703}">
                      <ahyp:hlinkClr val="tx"/>
                    </a:ext>
                  </a:extLst>
                </a:hlinkClick>
              </a:rPr>
              <a:t>FREEPIK</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6">
                  <a:extLst>
                    <a:ext uri="{A12FA001-AC4F-418D-AE19-62706E023703}">
                      <ahyp:hlinkClr val="tx"/>
                    </a:ext>
                  </a:extLst>
                </a:hlinkClick>
              </a:rPr>
              <a:t>FLATICON</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7">
                  <a:extLst>
                    <a:ext uri="{A12FA001-AC4F-418D-AE19-62706E023703}">
                      <ahyp:hlinkClr val="tx"/>
                    </a:ext>
                  </a:extLst>
                </a:hlinkClick>
              </a:rPr>
              <a:t>STORYSET</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8">
                  <a:extLst>
                    <a:ext uri="{A12FA001-AC4F-418D-AE19-62706E023703}">
                      <ahyp:hlinkClr val="tx"/>
                    </a:ext>
                  </a:extLst>
                </a:hlinkClick>
              </a:rPr>
              <a:t>WEPIK</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9">
                  <a:extLst>
                    <a:ext uri="{A12FA001-AC4F-418D-AE19-62706E023703}">
                      <ahyp:hlinkClr val="tx"/>
                    </a:ext>
                  </a:extLst>
                </a:hlinkClick>
              </a:rPr>
              <a:t>VIDEVO</a:t>
            </a:r>
            <a:endParaRPr b="1" sz="1000">
              <a:solidFill>
                <a:schemeClr val="dk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6" name="Shape 496"/>
        <p:cNvGrpSpPr/>
        <p:nvPr/>
      </p:nvGrpSpPr>
      <p:grpSpPr>
        <a:xfrm>
          <a:off x="0" y="0"/>
          <a:ext cx="0" cy="0"/>
          <a:chOff x="0" y="0"/>
          <a:chExt cx="0" cy="0"/>
        </a:xfrm>
      </p:grpSpPr>
      <p:sp>
        <p:nvSpPr>
          <p:cNvPr id="497" name="Google Shape;497;p45"/>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498" name="Google Shape;498;p45"/>
          <p:cNvGrpSpPr/>
          <p:nvPr/>
        </p:nvGrpSpPr>
        <p:grpSpPr>
          <a:xfrm>
            <a:off x="5117640" y="3085736"/>
            <a:ext cx="474294" cy="551291"/>
            <a:chOff x="4727025" y="1332775"/>
            <a:chExt cx="59900" cy="69625"/>
          </a:xfrm>
        </p:grpSpPr>
        <p:sp>
          <p:nvSpPr>
            <p:cNvPr id="499" name="Google Shape;499;p4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45"/>
          <p:cNvGrpSpPr/>
          <p:nvPr/>
        </p:nvGrpSpPr>
        <p:grpSpPr>
          <a:xfrm>
            <a:off x="5731296" y="2314340"/>
            <a:ext cx="555653" cy="557031"/>
            <a:chOff x="4820425" y="1329900"/>
            <a:chExt cx="70175" cy="70350"/>
          </a:xfrm>
        </p:grpSpPr>
        <p:sp>
          <p:nvSpPr>
            <p:cNvPr id="502" name="Google Shape;502;p4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45"/>
          <p:cNvGrpSpPr/>
          <p:nvPr/>
        </p:nvGrpSpPr>
        <p:grpSpPr>
          <a:xfrm>
            <a:off x="6357664" y="2318845"/>
            <a:ext cx="582574" cy="533871"/>
            <a:chOff x="4903200" y="1331525"/>
            <a:chExt cx="73575" cy="67425"/>
          </a:xfrm>
        </p:grpSpPr>
        <p:sp>
          <p:nvSpPr>
            <p:cNvPr id="507" name="Google Shape;507;p4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 name="Google Shape;509;p45"/>
          <p:cNvGrpSpPr/>
          <p:nvPr/>
        </p:nvGrpSpPr>
        <p:grpSpPr>
          <a:xfrm>
            <a:off x="5717142" y="3078709"/>
            <a:ext cx="583960" cy="565345"/>
            <a:chOff x="4815575" y="1416800"/>
            <a:chExt cx="73750" cy="71400"/>
          </a:xfrm>
        </p:grpSpPr>
        <p:sp>
          <p:nvSpPr>
            <p:cNvPr id="510" name="Google Shape;510;p4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45"/>
          <p:cNvGrpSpPr/>
          <p:nvPr/>
        </p:nvGrpSpPr>
        <p:grpSpPr>
          <a:xfrm>
            <a:off x="6351924" y="3108896"/>
            <a:ext cx="589898" cy="504970"/>
            <a:chOff x="4902475" y="1418875"/>
            <a:chExt cx="74500" cy="63775"/>
          </a:xfrm>
        </p:grpSpPr>
        <p:sp>
          <p:nvSpPr>
            <p:cNvPr id="514" name="Google Shape;514;p4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45"/>
          <p:cNvGrpSpPr/>
          <p:nvPr/>
        </p:nvGrpSpPr>
        <p:grpSpPr>
          <a:xfrm>
            <a:off x="5727139" y="3826000"/>
            <a:ext cx="563967" cy="567127"/>
            <a:chOff x="4818100" y="1507675"/>
            <a:chExt cx="71225" cy="71625"/>
          </a:xfrm>
        </p:grpSpPr>
        <p:sp>
          <p:nvSpPr>
            <p:cNvPr id="517" name="Google Shape;517;p4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45"/>
          <p:cNvGrpSpPr/>
          <p:nvPr/>
        </p:nvGrpSpPr>
        <p:grpSpPr>
          <a:xfrm>
            <a:off x="5040636" y="3829461"/>
            <a:ext cx="628301" cy="588505"/>
            <a:chOff x="4721450" y="1509475"/>
            <a:chExt cx="79350" cy="74325"/>
          </a:xfrm>
        </p:grpSpPr>
        <p:sp>
          <p:nvSpPr>
            <p:cNvPr id="522" name="Google Shape;522;p4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45"/>
          <p:cNvGrpSpPr/>
          <p:nvPr/>
        </p:nvGrpSpPr>
        <p:grpSpPr>
          <a:xfrm>
            <a:off x="6386170" y="3814027"/>
            <a:ext cx="557038" cy="562772"/>
            <a:chOff x="4906800" y="1507500"/>
            <a:chExt cx="70350" cy="71075"/>
          </a:xfrm>
        </p:grpSpPr>
        <p:sp>
          <p:nvSpPr>
            <p:cNvPr id="527" name="Google Shape;527;p4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45"/>
          <p:cNvGrpSpPr/>
          <p:nvPr/>
        </p:nvGrpSpPr>
        <p:grpSpPr>
          <a:xfrm>
            <a:off x="4423778" y="2340963"/>
            <a:ext cx="517934" cy="517934"/>
            <a:chOff x="3736598" y="2170606"/>
            <a:chExt cx="404889" cy="404889"/>
          </a:xfrm>
        </p:grpSpPr>
        <p:sp>
          <p:nvSpPr>
            <p:cNvPr id="533" name="Google Shape;533;p4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45"/>
          <p:cNvGrpSpPr/>
          <p:nvPr/>
        </p:nvGrpSpPr>
        <p:grpSpPr>
          <a:xfrm>
            <a:off x="3690839" y="2341061"/>
            <a:ext cx="586986" cy="517740"/>
            <a:chOff x="3161917" y="2170682"/>
            <a:chExt cx="458870" cy="404737"/>
          </a:xfrm>
        </p:grpSpPr>
        <p:sp>
          <p:nvSpPr>
            <p:cNvPr id="538" name="Google Shape;538;p4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45"/>
          <p:cNvGrpSpPr/>
          <p:nvPr/>
        </p:nvGrpSpPr>
        <p:grpSpPr>
          <a:xfrm>
            <a:off x="3713860" y="3102400"/>
            <a:ext cx="540943" cy="517963"/>
            <a:chOff x="3179914" y="2889488"/>
            <a:chExt cx="422876" cy="404911"/>
          </a:xfrm>
        </p:grpSpPr>
        <p:sp>
          <p:nvSpPr>
            <p:cNvPr id="542" name="Google Shape;542;p4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45"/>
          <p:cNvGrpSpPr/>
          <p:nvPr/>
        </p:nvGrpSpPr>
        <p:grpSpPr>
          <a:xfrm>
            <a:off x="4414654" y="3102358"/>
            <a:ext cx="536180" cy="518047"/>
            <a:chOff x="3729467" y="2889422"/>
            <a:chExt cx="419153" cy="404977"/>
          </a:xfrm>
        </p:grpSpPr>
        <p:sp>
          <p:nvSpPr>
            <p:cNvPr id="549" name="Google Shape;549;p4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45"/>
          <p:cNvGrpSpPr/>
          <p:nvPr/>
        </p:nvGrpSpPr>
        <p:grpSpPr>
          <a:xfrm>
            <a:off x="1951688" y="3445787"/>
            <a:ext cx="965351" cy="134611"/>
            <a:chOff x="4411970" y="2962952"/>
            <a:chExt cx="706544" cy="104212"/>
          </a:xfrm>
        </p:grpSpPr>
        <p:sp>
          <p:nvSpPr>
            <p:cNvPr id="557" name="Google Shape;557;p4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45"/>
          <p:cNvGrpSpPr/>
          <p:nvPr/>
        </p:nvGrpSpPr>
        <p:grpSpPr>
          <a:xfrm>
            <a:off x="1951688" y="3041077"/>
            <a:ext cx="960158" cy="289172"/>
            <a:chOff x="4411970" y="2726085"/>
            <a:chExt cx="643107" cy="193659"/>
          </a:xfrm>
        </p:grpSpPr>
        <p:sp>
          <p:nvSpPr>
            <p:cNvPr id="562" name="Google Shape;562;p4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 name="Google Shape;565;p45"/>
          <p:cNvGrpSpPr/>
          <p:nvPr/>
        </p:nvGrpSpPr>
        <p:grpSpPr>
          <a:xfrm>
            <a:off x="960185" y="3295400"/>
            <a:ext cx="811503" cy="252584"/>
            <a:chOff x="4411970" y="4340222"/>
            <a:chExt cx="779467" cy="242683"/>
          </a:xfrm>
        </p:grpSpPr>
        <p:sp>
          <p:nvSpPr>
            <p:cNvPr id="566" name="Google Shape;566;p4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 name="Google Shape;569;p45"/>
          <p:cNvGrpSpPr/>
          <p:nvPr/>
        </p:nvGrpSpPr>
        <p:grpSpPr>
          <a:xfrm>
            <a:off x="1951688" y="2709308"/>
            <a:ext cx="965160" cy="216230"/>
            <a:chOff x="4411970" y="2468674"/>
            <a:chExt cx="747317" cy="167425"/>
          </a:xfrm>
        </p:grpSpPr>
        <p:sp>
          <p:nvSpPr>
            <p:cNvPr id="570" name="Google Shape;570;p4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 name="Google Shape;572;p4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 name="Google Shape;573;p45"/>
          <p:cNvGrpSpPr/>
          <p:nvPr/>
        </p:nvGrpSpPr>
        <p:grpSpPr>
          <a:xfrm>
            <a:off x="959254" y="2334687"/>
            <a:ext cx="1959041" cy="208784"/>
            <a:chOff x="6336019" y="3733725"/>
            <a:chExt cx="2566206" cy="351310"/>
          </a:xfrm>
        </p:grpSpPr>
        <p:sp>
          <p:nvSpPr>
            <p:cNvPr id="574" name="Google Shape;574;p4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45"/>
          <p:cNvGrpSpPr/>
          <p:nvPr/>
        </p:nvGrpSpPr>
        <p:grpSpPr>
          <a:xfrm>
            <a:off x="1951688" y="3950602"/>
            <a:ext cx="946551" cy="153200"/>
            <a:chOff x="4404545" y="3301592"/>
            <a:chExt cx="782403" cy="129272"/>
          </a:xfrm>
        </p:grpSpPr>
        <p:sp>
          <p:nvSpPr>
            <p:cNvPr id="579" name="Google Shape;579;p4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45"/>
          <p:cNvGrpSpPr/>
          <p:nvPr/>
        </p:nvGrpSpPr>
        <p:grpSpPr>
          <a:xfrm>
            <a:off x="1951688" y="3695937"/>
            <a:ext cx="962257" cy="139127"/>
            <a:chOff x="4411970" y="3131459"/>
            <a:chExt cx="710520" cy="117397"/>
          </a:xfrm>
        </p:grpSpPr>
        <p:sp>
          <p:nvSpPr>
            <p:cNvPr id="582" name="Google Shape;582;p4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84" name="Google Shape;584;p4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 name="Google Shape;585;p45"/>
          <p:cNvGrpSpPr/>
          <p:nvPr/>
        </p:nvGrpSpPr>
        <p:grpSpPr>
          <a:xfrm>
            <a:off x="951833" y="3621603"/>
            <a:ext cx="823838" cy="458988"/>
            <a:chOff x="4411970" y="1801825"/>
            <a:chExt cx="734586" cy="409262"/>
          </a:xfrm>
        </p:grpSpPr>
        <p:sp>
          <p:nvSpPr>
            <p:cNvPr id="586" name="Google Shape;586;p4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45"/>
          <p:cNvGrpSpPr/>
          <p:nvPr/>
        </p:nvGrpSpPr>
        <p:grpSpPr>
          <a:xfrm>
            <a:off x="3056804" y="2339173"/>
            <a:ext cx="521514" cy="521514"/>
            <a:chOff x="5681300" y="2527788"/>
            <a:chExt cx="805800" cy="805800"/>
          </a:xfrm>
        </p:grpSpPr>
        <p:sp>
          <p:nvSpPr>
            <p:cNvPr id="589" name="Google Shape;589;p4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45"/>
          <p:cNvGrpSpPr/>
          <p:nvPr/>
        </p:nvGrpSpPr>
        <p:grpSpPr>
          <a:xfrm>
            <a:off x="3051044" y="3094865"/>
            <a:ext cx="533033" cy="533033"/>
            <a:chOff x="4049800" y="640400"/>
            <a:chExt cx="858900" cy="858900"/>
          </a:xfrm>
        </p:grpSpPr>
        <p:sp>
          <p:nvSpPr>
            <p:cNvPr id="592" name="Google Shape;592;p4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45"/>
          <p:cNvGrpSpPr/>
          <p:nvPr/>
        </p:nvGrpSpPr>
        <p:grpSpPr>
          <a:xfrm>
            <a:off x="2976527" y="3772543"/>
            <a:ext cx="682068" cy="682068"/>
            <a:chOff x="5080188" y="927900"/>
            <a:chExt cx="961200" cy="961200"/>
          </a:xfrm>
        </p:grpSpPr>
        <p:sp>
          <p:nvSpPr>
            <p:cNvPr id="595" name="Google Shape;595;p4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45"/>
          <p:cNvGrpSpPr/>
          <p:nvPr/>
        </p:nvGrpSpPr>
        <p:grpSpPr>
          <a:xfrm>
            <a:off x="4440026" y="3869234"/>
            <a:ext cx="505650" cy="504006"/>
            <a:chOff x="6039282" y="1042577"/>
            <a:chExt cx="734315" cy="731929"/>
          </a:xfrm>
        </p:grpSpPr>
        <p:sp>
          <p:nvSpPr>
            <p:cNvPr id="604" name="Google Shape;604;p4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45"/>
          <p:cNvGrpSpPr/>
          <p:nvPr/>
        </p:nvGrpSpPr>
        <p:grpSpPr>
          <a:xfrm>
            <a:off x="5052628" y="2298862"/>
            <a:ext cx="567744" cy="602136"/>
            <a:chOff x="1825800" y="1651625"/>
            <a:chExt cx="539989" cy="571775"/>
          </a:xfrm>
        </p:grpSpPr>
        <p:sp>
          <p:nvSpPr>
            <p:cNvPr id="626" name="Google Shape;626;p4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45"/>
          <p:cNvGrpSpPr/>
          <p:nvPr/>
        </p:nvGrpSpPr>
        <p:grpSpPr>
          <a:xfrm>
            <a:off x="3727557" y="3855579"/>
            <a:ext cx="508123" cy="507955"/>
            <a:chOff x="1897577" y="2802432"/>
            <a:chExt cx="492176" cy="492014"/>
          </a:xfrm>
        </p:grpSpPr>
        <p:sp>
          <p:nvSpPr>
            <p:cNvPr id="631" name="Google Shape;631;p4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45"/>
          <p:cNvGrpSpPr/>
          <p:nvPr/>
        </p:nvGrpSpPr>
        <p:grpSpPr>
          <a:xfrm>
            <a:off x="959087" y="4169123"/>
            <a:ext cx="809227" cy="200842"/>
            <a:chOff x="2013045" y="4813233"/>
            <a:chExt cx="921986" cy="228854"/>
          </a:xfrm>
        </p:grpSpPr>
        <p:sp>
          <p:nvSpPr>
            <p:cNvPr id="644" name="Google Shape;644;p4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 name="Google Shape;646;p45"/>
          <p:cNvGrpSpPr/>
          <p:nvPr/>
        </p:nvGrpSpPr>
        <p:grpSpPr>
          <a:xfrm>
            <a:off x="967547" y="2656004"/>
            <a:ext cx="792421" cy="269941"/>
            <a:chOff x="1046767" y="4756633"/>
            <a:chExt cx="859646" cy="292841"/>
          </a:xfrm>
        </p:grpSpPr>
        <p:sp>
          <p:nvSpPr>
            <p:cNvPr id="647" name="Google Shape;647;p4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 name="Google Shape;650;p4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 name="Google Shape;654;p45"/>
          <p:cNvGrpSpPr/>
          <p:nvPr/>
        </p:nvGrpSpPr>
        <p:grpSpPr>
          <a:xfrm>
            <a:off x="7103403" y="2550562"/>
            <a:ext cx="166473" cy="141497"/>
            <a:chOff x="4660325" y="1866850"/>
            <a:chExt cx="68350" cy="58100"/>
          </a:xfrm>
        </p:grpSpPr>
        <p:sp>
          <p:nvSpPr>
            <p:cNvPr id="655" name="Google Shape;655;p4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45"/>
          <p:cNvGrpSpPr/>
          <p:nvPr/>
        </p:nvGrpSpPr>
        <p:grpSpPr>
          <a:xfrm>
            <a:off x="7412747" y="2576286"/>
            <a:ext cx="162515" cy="90049"/>
            <a:chOff x="4791775" y="1877500"/>
            <a:chExt cx="66725" cy="36975"/>
          </a:xfrm>
        </p:grpSpPr>
        <p:sp>
          <p:nvSpPr>
            <p:cNvPr id="658" name="Google Shape;658;p4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45"/>
          <p:cNvGrpSpPr/>
          <p:nvPr/>
        </p:nvGrpSpPr>
        <p:grpSpPr>
          <a:xfrm>
            <a:off x="7734460" y="2576286"/>
            <a:ext cx="144979" cy="90049"/>
            <a:chOff x="4923925" y="1877500"/>
            <a:chExt cx="59525" cy="36975"/>
          </a:xfrm>
        </p:grpSpPr>
        <p:sp>
          <p:nvSpPr>
            <p:cNvPr id="661" name="Google Shape;661;p4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45"/>
          <p:cNvGrpSpPr/>
          <p:nvPr/>
        </p:nvGrpSpPr>
        <p:grpSpPr>
          <a:xfrm>
            <a:off x="8028952" y="2558477"/>
            <a:ext cx="141447" cy="125667"/>
            <a:chOff x="5058450" y="1870100"/>
            <a:chExt cx="58075" cy="51600"/>
          </a:xfrm>
        </p:grpSpPr>
        <p:sp>
          <p:nvSpPr>
            <p:cNvPr id="664" name="Google Shape;664;p4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 name="Google Shape;666;p45"/>
          <p:cNvGrpSpPr/>
          <p:nvPr/>
        </p:nvGrpSpPr>
        <p:grpSpPr>
          <a:xfrm>
            <a:off x="7443466" y="2980885"/>
            <a:ext cx="101077" cy="107645"/>
            <a:chOff x="4811425" y="2065025"/>
            <a:chExt cx="41500" cy="44200"/>
          </a:xfrm>
        </p:grpSpPr>
        <p:sp>
          <p:nvSpPr>
            <p:cNvPr id="667" name="Google Shape;667;p4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45"/>
          <p:cNvGrpSpPr/>
          <p:nvPr/>
        </p:nvGrpSpPr>
        <p:grpSpPr>
          <a:xfrm>
            <a:off x="7735904" y="2981098"/>
            <a:ext cx="120867" cy="107218"/>
            <a:chOff x="4929875" y="2065025"/>
            <a:chExt cx="49625" cy="44025"/>
          </a:xfrm>
        </p:grpSpPr>
        <p:sp>
          <p:nvSpPr>
            <p:cNvPr id="670" name="Google Shape;670;p4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45"/>
          <p:cNvGrpSpPr/>
          <p:nvPr/>
        </p:nvGrpSpPr>
        <p:grpSpPr>
          <a:xfrm>
            <a:off x="8064572" y="2984112"/>
            <a:ext cx="70206" cy="101191"/>
            <a:chOff x="5083925" y="2066350"/>
            <a:chExt cx="28825" cy="41550"/>
          </a:xfrm>
        </p:grpSpPr>
        <p:sp>
          <p:nvSpPr>
            <p:cNvPr id="673" name="Google Shape;673;p4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45"/>
          <p:cNvGrpSpPr/>
          <p:nvPr/>
        </p:nvGrpSpPr>
        <p:grpSpPr>
          <a:xfrm>
            <a:off x="7096126" y="2999759"/>
            <a:ext cx="181026" cy="69896"/>
            <a:chOff x="4659775" y="2072775"/>
            <a:chExt cx="74325" cy="28700"/>
          </a:xfrm>
        </p:grpSpPr>
        <p:sp>
          <p:nvSpPr>
            <p:cNvPr id="676" name="Google Shape;676;p4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45"/>
          <p:cNvGrpSpPr/>
          <p:nvPr/>
        </p:nvGrpSpPr>
        <p:grpSpPr>
          <a:xfrm>
            <a:off x="8015982" y="2790324"/>
            <a:ext cx="167387" cy="89197"/>
            <a:chOff x="4662475" y="1976500"/>
            <a:chExt cx="68725" cy="36625"/>
          </a:xfrm>
        </p:grpSpPr>
        <p:sp>
          <p:nvSpPr>
            <p:cNvPr id="680" name="Google Shape;680;p4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45"/>
          <p:cNvGrpSpPr/>
          <p:nvPr/>
        </p:nvGrpSpPr>
        <p:grpSpPr>
          <a:xfrm>
            <a:off x="7712887" y="2793764"/>
            <a:ext cx="166899" cy="82317"/>
            <a:chOff x="4920150" y="1977875"/>
            <a:chExt cx="68525" cy="33800"/>
          </a:xfrm>
        </p:grpSpPr>
        <p:sp>
          <p:nvSpPr>
            <p:cNvPr id="684" name="Google Shape;684;p4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 name="Google Shape;687;p45"/>
          <p:cNvGrpSpPr/>
          <p:nvPr/>
        </p:nvGrpSpPr>
        <p:grpSpPr>
          <a:xfrm>
            <a:off x="7124044" y="3197682"/>
            <a:ext cx="125190" cy="127859"/>
            <a:chOff x="4676550" y="2160575"/>
            <a:chExt cx="51400" cy="52500"/>
          </a:xfrm>
        </p:grpSpPr>
        <p:sp>
          <p:nvSpPr>
            <p:cNvPr id="688" name="Google Shape;688;p4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45"/>
          <p:cNvGrpSpPr/>
          <p:nvPr/>
        </p:nvGrpSpPr>
        <p:grpSpPr>
          <a:xfrm>
            <a:off x="7421302" y="3204714"/>
            <a:ext cx="145405" cy="113794"/>
            <a:chOff x="4768325" y="2163475"/>
            <a:chExt cx="59700" cy="46725"/>
          </a:xfrm>
        </p:grpSpPr>
        <p:sp>
          <p:nvSpPr>
            <p:cNvPr id="692" name="Google Shape;692;p4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 name="Google Shape;694;p4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 name="Google Shape;700;p45"/>
          <p:cNvGrpSpPr/>
          <p:nvPr/>
        </p:nvGrpSpPr>
        <p:grpSpPr>
          <a:xfrm>
            <a:off x="7437621" y="3459808"/>
            <a:ext cx="112768" cy="106853"/>
            <a:chOff x="4768575" y="2253950"/>
            <a:chExt cx="46300" cy="43875"/>
          </a:xfrm>
        </p:grpSpPr>
        <p:sp>
          <p:nvSpPr>
            <p:cNvPr id="701" name="Google Shape;701;p4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45"/>
          <p:cNvGrpSpPr/>
          <p:nvPr/>
        </p:nvGrpSpPr>
        <p:grpSpPr>
          <a:xfrm>
            <a:off x="7737243" y="3948834"/>
            <a:ext cx="118187" cy="146246"/>
            <a:chOff x="4960900" y="2433225"/>
            <a:chExt cx="48525" cy="60050"/>
          </a:xfrm>
        </p:grpSpPr>
        <p:sp>
          <p:nvSpPr>
            <p:cNvPr id="704" name="Google Shape;704;p4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45"/>
          <p:cNvGrpSpPr/>
          <p:nvPr/>
        </p:nvGrpSpPr>
        <p:grpSpPr>
          <a:xfrm>
            <a:off x="7425808" y="4212895"/>
            <a:ext cx="136394" cy="143810"/>
            <a:chOff x="4854075" y="2527625"/>
            <a:chExt cx="56000" cy="59050"/>
          </a:xfrm>
        </p:grpSpPr>
        <p:sp>
          <p:nvSpPr>
            <p:cNvPr id="707" name="Google Shape;707;p4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 name="Google Shape;709;p4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 name="Google Shape;712;p45"/>
          <p:cNvGrpSpPr/>
          <p:nvPr/>
        </p:nvGrpSpPr>
        <p:grpSpPr>
          <a:xfrm>
            <a:off x="8050020" y="3676639"/>
            <a:ext cx="99312" cy="160797"/>
            <a:chOff x="5059700" y="2334775"/>
            <a:chExt cx="40775" cy="66025"/>
          </a:xfrm>
        </p:grpSpPr>
        <p:sp>
          <p:nvSpPr>
            <p:cNvPr id="713" name="Google Shape;713;p4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45"/>
          <p:cNvGrpSpPr/>
          <p:nvPr/>
        </p:nvGrpSpPr>
        <p:grpSpPr>
          <a:xfrm>
            <a:off x="8007184" y="3941771"/>
            <a:ext cx="184984" cy="160371"/>
            <a:chOff x="5037700" y="2430325"/>
            <a:chExt cx="75950" cy="65850"/>
          </a:xfrm>
        </p:grpSpPr>
        <p:sp>
          <p:nvSpPr>
            <p:cNvPr id="723" name="Google Shape;723;p4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45"/>
          <p:cNvGrpSpPr/>
          <p:nvPr/>
        </p:nvGrpSpPr>
        <p:grpSpPr>
          <a:xfrm>
            <a:off x="7426689" y="3708223"/>
            <a:ext cx="173014" cy="97629"/>
            <a:chOff x="4756975" y="2341800"/>
            <a:chExt cx="91975" cy="51925"/>
          </a:xfrm>
        </p:grpSpPr>
        <p:sp>
          <p:nvSpPr>
            <p:cNvPr id="726" name="Google Shape;726;p4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45"/>
          <p:cNvGrpSpPr/>
          <p:nvPr/>
        </p:nvGrpSpPr>
        <p:grpSpPr>
          <a:xfrm>
            <a:off x="7693626" y="4196920"/>
            <a:ext cx="212497" cy="175761"/>
            <a:chOff x="4943575" y="2516350"/>
            <a:chExt cx="98675" cy="81700"/>
          </a:xfrm>
        </p:grpSpPr>
        <p:sp>
          <p:nvSpPr>
            <p:cNvPr id="747" name="Google Shape;747;p4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 name="Google Shape;825;p4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 name="Shape 833"/>
        <p:cNvGrpSpPr/>
        <p:nvPr/>
      </p:nvGrpSpPr>
      <p:grpSpPr>
        <a:xfrm>
          <a:off x="0" y="0"/>
          <a:ext cx="0" cy="0"/>
          <a:chOff x="0" y="0"/>
          <a:chExt cx="0" cy="0"/>
        </a:xfrm>
      </p:grpSpPr>
      <p:grpSp>
        <p:nvGrpSpPr>
          <p:cNvPr id="834" name="Google Shape;834;p46"/>
          <p:cNvGrpSpPr/>
          <p:nvPr/>
        </p:nvGrpSpPr>
        <p:grpSpPr>
          <a:xfrm>
            <a:off x="752796" y="2869970"/>
            <a:ext cx="2622876" cy="1333540"/>
            <a:chOff x="238125" y="1038125"/>
            <a:chExt cx="7146800" cy="3633625"/>
          </a:xfrm>
        </p:grpSpPr>
        <p:sp>
          <p:nvSpPr>
            <p:cNvPr id="835" name="Google Shape;835;p4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 name="Google Shape;2407;p46"/>
          <p:cNvGrpSpPr/>
          <p:nvPr/>
        </p:nvGrpSpPr>
        <p:grpSpPr>
          <a:xfrm>
            <a:off x="6681268" y="3584496"/>
            <a:ext cx="560636" cy="516497"/>
            <a:chOff x="6652051" y="3714143"/>
            <a:chExt cx="560636" cy="516497"/>
          </a:xfrm>
        </p:grpSpPr>
        <p:grpSp>
          <p:nvGrpSpPr>
            <p:cNvPr id="2408" name="Google Shape;2408;p46"/>
            <p:cNvGrpSpPr/>
            <p:nvPr/>
          </p:nvGrpSpPr>
          <p:grpSpPr>
            <a:xfrm>
              <a:off x="6669657" y="3716715"/>
              <a:ext cx="466768" cy="464314"/>
              <a:chOff x="3139766" y="765669"/>
              <a:chExt cx="886380" cy="881888"/>
            </a:xfrm>
          </p:grpSpPr>
          <p:grpSp>
            <p:nvGrpSpPr>
              <p:cNvPr id="2409" name="Google Shape;2409;p46"/>
              <p:cNvGrpSpPr/>
              <p:nvPr/>
            </p:nvGrpSpPr>
            <p:grpSpPr>
              <a:xfrm>
                <a:off x="3139766" y="765669"/>
                <a:ext cx="886380" cy="881888"/>
                <a:chOff x="3139766" y="765669"/>
                <a:chExt cx="886380" cy="881888"/>
              </a:xfrm>
            </p:grpSpPr>
            <p:sp>
              <p:nvSpPr>
                <p:cNvPr id="2410" name="Google Shape;2410;p4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9" name="Google Shape;2419;p4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3" name="Google Shape;2423;p4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46"/>
          <p:cNvGrpSpPr/>
          <p:nvPr/>
        </p:nvGrpSpPr>
        <p:grpSpPr>
          <a:xfrm>
            <a:off x="7679978" y="3065079"/>
            <a:ext cx="104231" cy="320340"/>
            <a:chOff x="7564426" y="3224343"/>
            <a:chExt cx="119985" cy="368801"/>
          </a:xfrm>
        </p:grpSpPr>
        <p:sp>
          <p:nvSpPr>
            <p:cNvPr id="2425" name="Google Shape;2425;p4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46"/>
          <p:cNvGrpSpPr/>
          <p:nvPr/>
        </p:nvGrpSpPr>
        <p:grpSpPr>
          <a:xfrm>
            <a:off x="7379466" y="3059180"/>
            <a:ext cx="189489" cy="332132"/>
            <a:chOff x="8370831" y="3202002"/>
            <a:chExt cx="218129" cy="382376"/>
          </a:xfrm>
        </p:grpSpPr>
        <p:sp>
          <p:nvSpPr>
            <p:cNvPr id="2428" name="Google Shape;2428;p4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0" name="Google Shape;2430;p46"/>
          <p:cNvGrpSpPr/>
          <p:nvPr/>
        </p:nvGrpSpPr>
        <p:grpSpPr>
          <a:xfrm>
            <a:off x="8102855" y="3470312"/>
            <a:ext cx="309429" cy="267000"/>
            <a:chOff x="6742064" y="3750480"/>
            <a:chExt cx="399315" cy="344560"/>
          </a:xfrm>
        </p:grpSpPr>
        <p:sp>
          <p:nvSpPr>
            <p:cNvPr id="2431" name="Google Shape;2431;p4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 name="Google Shape;2433;p46"/>
          <p:cNvGrpSpPr/>
          <p:nvPr/>
        </p:nvGrpSpPr>
        <p:grpSpPr>
          <a:xfrm>
            <a:off x="7641874" y="3821360"/>
            <a:ext cx="180437" cy="281608"/>
            <a:chOff x="7248525" y="3739696"/>
            <a:chExt cx="230531" cy="359790"/>
          </a:xfrm>
        </p:grpSpPr>
        <p:sp>
          <p:nvSpPr>
            <p:cNvPr id="2434" name="Google Shape;2434;p4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46"/>
          <p:cNvGrpSpPr/>
          <p:nvPr/>
        </p:nvGrpSpPr>
        <p:grpSpPr>
          <a:xfrm>
            <a:off x="7887794" y="3464584"/>
            <a:ext cx="162896" cy="278710"/>
            <a:chOff x="7601242" y="3729267"/>
            <a:chExt cx="222566" cy="380803"/>
          </a:xfrm>
        </p:grpSpPr>
        <p:sp>
          <p:nvSpPr>
            <p:cNvPr id="2437" name="Google Shape;2437;p4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9" name="Google Shape;2439;p4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0" name="Google Shape;2440;p46"/>
          <p:cNvGrpSpPr/>
          <p:nvPr/>
        </p:nvGrpSpPr>
        <p:grpSpPr>
          <a:xfrm>
            <a:off x="7377439" y="3465724"/>
            <a:ext cx="193543" cy="275990"/>
            <a:chOff x="8304647" y="3738687"/>
            <a:chExt cx="225076" cy="320956"/>
          </a:xfrm>
        </p:grpSpPr>
        <p:sp>
          <p:nvSpPr>
            <p:cNvPr id="2441" name="Google Shape;2441;p4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 name="Google Shape;2444;p46"/>
          <p:cNvGrpSpPr/>
          <p:nvPr/>
        </p:nvGrpSpPr>
        <p:grpSpPr>
          <a:xfrm>
            <a:off x="7649932" y="3465724"/>
            <a:ext cx="178492" cy="275990"/>
            <a:chOff x="8615101" y="3738687"/>
            <a:chExt cx="207573" cy="320956"/>
          </a:xfrm>
        </p:grpSpPr>
        <p:sp>
          <p:nvSpPr>
            <p:cNvPr id="2445" name="Google Shape;2445;p4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8" name="Google Shape;2448;p4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9" name="Google Shape;2449;p46"/>
          <p:cNvGrpSpPr/>
          <p:nvPr/>
        </p:nvGrpSpPr>
        <p:grpSpPr>
          <a:xfrm>
            <a:off x="7875463" y="3868385"/>
            <a:ext cx="187557" cy="187557"/>
            <a:chOff x="8565775" y="671075"/>
            <a:chExt cx="441000" cy="441000"/>
          </a:xfrm>
        </p:grpSpPr>
        <p:sp>
          <p:nvSpPr>
            <p:cNvPr id="2450" name="Google Shape;2450;p4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2" name="Google Shape;2452;p4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4" name="Google Shape;2454;p46"/>
          <p:cNvGrpSpPr/>
          <p:nvPr/>
        </p:nvGrpSpPr>
        <p:grpSpPr>
          <a:xfrm>
            <a:off x="6029935" y="2940910"/>
            <a:ext cx="587865" cy="517731"/>
            <a:chOff x="6000718" y="3070557"/>
            <a:chExt cx="587865" cy="517731"/>
          </a:xfrm>
        </p:grpSpPr>
        <p:sp>
          <p:nvSpPr>
            <p:cNvPr id="2455" name="Google Shape;2455;p4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46"/>
          <p:cNvGrpSpPr/>
          <p:nvPr/>
        </p:nvGrpSpPr>
        <p:grpSpPr>
          <a:xfrm>
            <a:off x="6044740" y="3584570"/>
            <a:ext cx="557665" cy="516387"/>
            <a:chOff x="6015523" y="3714217"/>
            <a:chExt cx="557665" cy="516387"/>
          </a:xfrm>
        </p:grpSpPr>
        <p:grpSp>
          <p:nvGrpSpPr>
            <p:cNvPr id="2466" name="Google Shape;2466;p46"/>
            <p:cNvGrpSpPr/>
            <p:nvPr/>
          </p:nvGrpSpPr>
          <p:grpSpPr>
            <a:xfrm>
              <a:off x="6036094" y="3716980"/>
              <a:ext cx="529822" cy="510480"/>
              <a:chOff x="3148311" y="-545634"/>
              <a:chExt cx="1006118" cy="969572"/>
            </a:xfrm>
          </p:grpSpPr>
          <p:sp>
            <p:nvSpPr>
              <p:cNvPr id="2467" name="Google Shape;2467;p4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7" name="Google Shape;2477;p4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8" name="Google Shape;2478;p46"/>
          <p:cNvGrpSpPr/>
          <p:nvPr/>
        </p:nvGrpSpPr>
        <p:grpSpPr>
          <a:xfrm>
            <a:off x="6673522" y="2943981"/>
            <a:ext cx="576302" cy="511871"/>
            <a:chOff x="6644304" y="3073628"/>
            <a:chExt cx="576302" cy="511871"/>
          </a:xfrm>
        </p:grpSpPr>
        <p:grpSp>
          <p:nvGrpSpPr>
            <p:cNvPr id="2479" name="Google Shape;2479;p46"/>
            <p:cNvGrpSpPr/>
            <p:nvPr/>
          </p:nvGrpSpPr>
          <p:grpSpPr>
            <a:xfrm>
              <a:off x="6712169" y="3073651"/>
              <a:ext cx="481611" cy="506713"/>
              <a:chOff x="1833536" y="-546641"/>
              <a:chExt cx="914567" cy="962419"/>
            </a:xfrm>
          </p:grpSpPr>
          <p:grpSp>
            <p:nvGrpSpPr>
              <p:cNvPr id="2480" name="Google Shape;2480;p46"/>
              <p:cNvGrpSpPr/>
              <p:nvPr/>
            </p:nvGrpSpPr>
            <p:grpSpPr>
              <a:xfrm>
                <a:off x="1833536" y="-524249"/>
                <a:ext cx="914567" cy="940027"/>
                <a:chOff x="1833536" y="-524249"/>
                <a:chExt cx="914567" cy="940027"/>
              </a:xfrm>
            </p:grpSpPr>
            <p:sp>
              <p:nvSpPr>
                <p:cNvPr id="2481" name="Google Shape;2481;p4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6" name="Google Shape;2486;p4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0" name="Google Shape;2490;p4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1" name="Google Shape;2491;p46"/>
          <p:cNvGrpSpPr/>
          <p:nvPr/>
        </p:nvGrpSpPr>
        <p:grpSpPr>
          <a:xfrm>
            <a:off x="5938558" y="1033351"/>
            <a:ext cx="2435960" cy="1297725"/>
            <a:chOff x="233350" y="949250"/>
            <a:chExt cx="7137300" cy="3802300"/>
          </a:xfrm>
        </p:grpSpPr>
        <p:sp>
          <p:nvSpPr>
            <p:cNvPr id="2492" name="Google Shape;2492;p4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3" name="Google Shape;2543;p46"/>
          <p:cNvGrpSpPr/>
          <p:nvPr/>
        </p:nvGrpSpPr>
        <p:grpSpPr>
          <a:xfrm>
            <a:off x="731715" y="995041"/>
            <a:ext cx="2665073" cy="1317140"/>
            <a:chOff x="793334" y="1192826"/>
            <a:chExt cx="2665073" cy="1317140"/>
          </a:xfrm>
        </p:grpSpPr>
        <p:sp>
          <p:nvSpPr>
            <p:cNvPr id="2544" name="Google Shape;2544;p46"/>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6"/>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6"/>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6"/>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6"/>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6"/>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6"/>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6"/>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6"/>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6"/>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6"/>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6"/>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6"/>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6"/>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6"/>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6"/>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6"/>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6"/>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6"/>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6"/>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6"/>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6"/>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6"/>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6"/>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6"/>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6"/>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6"/>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6"/>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6"/>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6"/>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6"/>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6"/>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6"/>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6"/>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6"/>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6"/>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6"/>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6"/>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6"/>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6"/>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6"/>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6"/>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6"/>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6"/>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6"/>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6"/>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6"/>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6"/>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6"/>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6"/>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6"/>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6"/>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6"/>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6"/>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6"/>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6"/>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6"/>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6"/>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6"/>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6"/>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6"/>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6"/>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6"/>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6"/>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6"/>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6"/>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6"/>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6"/>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6"/>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6"/>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6"/>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6"/>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6"/>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6"/>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6"/>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6"/>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6"/>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6"/>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6"/>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6"/>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6"/>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6"/>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6"/>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6"/>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6"/>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6"/>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6"/>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6"/>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6"/>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6"/>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6"/>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6"/>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6"/>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6"/>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6"/>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6"/>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6"/>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6"/>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6"/>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6"/>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6"/>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6"/>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6"/>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6"/>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6"/>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6"/>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6"/>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6"/>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6"/>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6"/>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6"/>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6"/>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6"/>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6"/>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6"/>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6"/>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6"/>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6"/>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6"/>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6"/>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6"/>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6"/>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6"/>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6"/>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6"/>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6"/>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6"/>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6"/>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6"/>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6"/>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6"/>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6"/>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6"/>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6"/>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6"/>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6"/>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6"/>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6"/>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6"/>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6"/>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6"/>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6"/>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6"/>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6"/>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6"/>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6"/>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6"/>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6"/>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6"/>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6"/>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6"/>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6"/>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6"/>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6"/>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6"/>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6"/>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6"/>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6"/>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6"/>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6"/>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6"/>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6"/>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6"/>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6"/>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6"/>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6"/>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6"/>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6"/>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6"/>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6"/>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6"/>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6"/>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6"/>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6"/>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6"/>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6"/>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6"/>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6"/>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6"/>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6"/>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6"/>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6"/>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6"/>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6"/>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6"/>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6"/>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6"/>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6"/>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6"/>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6"/>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6"/>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6"/>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6"/>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6"/>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6"/>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6"/>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6"/>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6"/>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6"/>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6"/>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6"/>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6"/>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6"/>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6"/>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6"/>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6"/>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6"/>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6"/>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6"/>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6"/>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6"/>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6"/>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6"/>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6"/>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6"/>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6"/>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6"/>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6"/>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6"/>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6"/>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6"/>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6"/>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6"/>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6"/>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6"/>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6"/>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6"/>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6"/>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6"/>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6"/>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6"/>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6"/>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6"/>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6"/>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6"/>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6"/>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6"/>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6"/>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6"/>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6"/>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6"/>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6"/>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6"/>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6"/>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6"/>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6"/>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6"/>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6"/>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6"/>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6"/>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6"/>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6"/>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6"/>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6"/>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6"/>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6"/>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6"/>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6"/>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6"/>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6"/>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6"/>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6"/>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6"/>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6"/>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6"/>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6"/>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6"/>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6"/>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6"/>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6"/>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6"/>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6"/>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6"/>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6"/>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6"/>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6"/>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6"/>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6"/>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6"/>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6"/>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6"/>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6"/>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6"/>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6"/>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6"/>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6"/>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6"/>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6"/>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6"/>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6"/>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6"/>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6"/>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6"/>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6"/>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6"/>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6"/>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6"/>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6"/>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6"/>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6"/>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6"/>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6"/>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6"/>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6"/>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6"/>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6"/>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6"/>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6"/>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6"/>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6"/>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6"/>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6"/>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6"/>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6"/>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6"/>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6"/>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6"/>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6"/>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6"/>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6"/>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6"/>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6"/>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6"/>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6"/>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6"/>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6"/>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6"/>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6"/>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6"/>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6"/>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6"/>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6"/>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6"/>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6"/>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6"/>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6"/>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6"/>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6"/>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6"/>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6"/>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6"/>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6"/>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6"/>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6"/>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6"/>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6"/>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6"/>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6"/>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6"/>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6"/>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6"/>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6"/>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6"/>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6"/>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6"/>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6"/>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6"/>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6"/>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6"/>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6"/>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6"/>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6"/>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6"/>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6"/>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6"/>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6"/>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6"/>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6"/>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6"/>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6"/>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6"/>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6"/>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6"/>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6"/>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6"/>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6"/>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6"/>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6"/>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6"/>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6"/>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6"/>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6"/>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6"/>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6"/>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6"/>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6"/>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6"/>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6"/>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6"/>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6"/>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6"/>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6"/>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6"/>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6"/>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6"/>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6"/>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6"/>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6"/>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6"/>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6"/>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6"/>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6"/>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6"/>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6"/>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6"/>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6"/>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6"/>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6"/>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6"/>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6"/>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6"/>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6"/>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6"/>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6"/>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6"/>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6"/>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6"/>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6"/>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6"/>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6"/>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6"/>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6"/>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6"/>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6"/>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6"/>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6"/>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6"/>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6"/>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6"/>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6"/>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6"/>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6"/>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6"/>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6"/>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6"/>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6"/>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6"/>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6"/>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6"/>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6"/>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6"/>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6"/>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6"/>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6"/>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6"/>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6"/>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6"/>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6"/>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6"/>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6"/>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6"/>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6"/>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6"/>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6"/>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6"/>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6"/>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6"/>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6"/>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6"/>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6"/>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6"/>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6"/>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6"/>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6"/>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6"/>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6"/>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6"/>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6"/>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6"/>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6"/>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6"/>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6"/>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6"/>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6"/>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6"/>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6"/>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6"/>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6"/>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6"/>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6"/>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6"/>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6"/>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6"/>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6"/>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6"/>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6"/>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6"/>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6"/>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6"/>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6"/>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6"/>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6"/>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6"/>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6"/>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6"/>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6"/>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6"/>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6"/>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6"/>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6"/>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6"/>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6"/>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6"/>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6"/>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6"/>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6"/>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6"/>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6"/>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6"/>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6"/>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6"/>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6"/>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6"/>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6"/>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6"/>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6"/>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6"/>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6"/>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6"/>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6"/>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6"/>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6"/>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6"/>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6"/>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6"/>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6"/>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6"/>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6"/>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6"/>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6"/>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6"/>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6"/>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6"/>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6"/>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6"/>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6"/>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6"/>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6"/>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6"/>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6"/>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6"/>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6"/>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6"/>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6"/>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6"/>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6"/>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6"/>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6"/>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6"/>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6"/>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6"/>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6"/>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6"/>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6"/>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6"/>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6"/>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6"/>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6"/>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6"/>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6"/>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6"/>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6"/>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6"/>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6"/>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6"/>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6"/>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6"/>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6"/>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6"/>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6"/>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6"/>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6"/>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6"/>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6"/>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6"/>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6"/>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6"/>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6"/>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6"/>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6"/>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6"/>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6"/>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6"/>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6"/>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6"/>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6"/>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6"/>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6"/>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6"/>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6"/>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6"/>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6"/>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6"/>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6"/>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6"/>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6"/>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6"/>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6"/>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6"/>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6"/>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6"/>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6"/>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6"/>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6"/>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6"/>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6"/>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6"/>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6"/>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6"/>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6"/>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6"/>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6"/>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6"/>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6"/>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6"/>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6"/>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6"/>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6"/>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6"/>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6"/>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6"/>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6"/>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6"/>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6"/>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6"/>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6"/>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6"/>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6"/>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6"/>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6"/>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6"/>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6"/>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6"/>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6"/>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6"/>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6"/>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6"/>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6"/>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6"/>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6"/>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6"/>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6"/>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6"/>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6"/>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6"/>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6"/>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6"/>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6"/>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6"/>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6"/>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6"/>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6"/>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6"/>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6"/>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6"/>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6"/>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6"/>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6"/>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6"/>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6"/>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6"/>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6"/>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6"/>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6"/>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6"/>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6"/>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6"/>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6"/>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6"/>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6"/>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6"/>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6"/>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6"/>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6"/>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6"/>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6"/>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6"/>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6"/>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6"/>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6"/>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6"/>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6"/>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6"/>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6"/>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6"/>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6"/>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6"/>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6"/>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6"/>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6"/>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6"/>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6"/>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6"/>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6"/>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6"/>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6"/>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6"/>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6"/>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6"/>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6"/>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6"/>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6"/>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6"/>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6"/>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6"/>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6"/>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6"/>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6"/>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6"/>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6"/>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6"/>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6"/>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6"/>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6"/>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6"/>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6"/>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6"/>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6"/>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6"/>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6"/>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6"/>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6"/>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6"/>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6"/>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6"/>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6"/>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6"/>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6"/>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6"/>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6"/>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6"/>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6"/>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6"/>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6"/>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6"/>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6"/>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6"/>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6"/>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6"/>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6"/>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6"/>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6"/>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6"/>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6"/>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6"/>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6"/>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6"/>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6"/>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6"/>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6"/>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6"/>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6"/>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6"/>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6"/>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6"/>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6"/>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6"/>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6"/>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6"/>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6"/>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6"/>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6"/>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6"/>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6"/>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6"/>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6"/>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6"/>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6"/>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6"/>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6"/>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6"/>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6"/>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6"/>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6"/>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6"/>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6"/>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6"/>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6"/>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6"/>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6"/>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6"/>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6"/>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6"/>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6"/>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6"/>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6"/>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6"/>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6"/>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6"/>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6"/>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6"/>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6"/>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6"/>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6"/>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6"/>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6"/>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6"/>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6"/>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6"/>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6"/>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6"/>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6"/>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6"/>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6"/>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6"/>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6"/>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6"/>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6"/>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6"/>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6"/>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6"/>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6"/>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6"/>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6"/>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6"/>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6"/>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6"/>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6"/>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6"/>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6"/>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6"/>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6"/>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6"/>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6"/>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6"/>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6"/>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6"/>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6"/>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6"/>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6"/>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6"/>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6"/>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6"/>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6"/>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6"/>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6"/>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6"/>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6"/>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6"/>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6"/>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6"/>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6"/>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6"/>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6"/>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6"/>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6"/>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6"/>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6"/>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6"/>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6"/>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6"/>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6"/>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6"/>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6"/>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6"/>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6"/>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6"/>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6"/>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6"/>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6"/>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6"/>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6"/>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6"/>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6"/>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6"/>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6"/>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6"/>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6"/>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6"/>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6"/>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6"/>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6"/>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6"/>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6"/>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6"/>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6"/>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6"/>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6"/>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6"/>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6"/>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6"/>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6"/>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6"/>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6"/>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6"/>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6"/>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6"/>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6"/>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6"/>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6"/>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6"/>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6"/>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6"/>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6"/>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6"/>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6"/>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6"/>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6"/>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6"/>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6"/>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6"/>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6"/>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6"/>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6"/>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6"/>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6"/>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6"/>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6"/>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6"/>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6"/>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6"/>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6"/>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6"/>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6"/>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6"/>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6"/>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6"/>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6"/>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6"/>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6"/>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6"/>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6"/>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6"/>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6"/>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6"/>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6"/>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6"/>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6"/>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6"/>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6"/>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6"/>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6"/>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6"/>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6"/>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6"/>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6"/>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6"/>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6"/>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6"/>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6"/>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6"/>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6"/>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6"/>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6"/>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6"/>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6"/>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6"/>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6"/>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6"/>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6"/>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6"/>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6"/>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6"/>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6"/>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6"/>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6"/>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6"/>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6"/>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6"/>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6"/>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6"/>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6"/>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6"/>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6"/>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6"/>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6"/>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6"/>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6"/>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6"/>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6"/>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6"/>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6"/>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6"/>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6"/>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6"/>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6"/>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6"/>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6"/>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6"/>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6"/>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6"/>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6"/>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6"/>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6"/>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6"/>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6"/>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6"/>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6"/>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6"/>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6"/>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6"/>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6"/>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6"/>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6"/>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6"/>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6"/>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6"/>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6"/>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6"/>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6"/>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6"/>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6"/>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6"/>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6"/>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6"/>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6"/>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6"/>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6"/>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6"/>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6"/>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6"/>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6"/>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6"/>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6"/>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6"/>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6"/>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6"/>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6"/>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6"/>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6"/>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6"/>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6"/>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6"/>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6"/>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6"/>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6"/>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6"/>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6"/>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6"/>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6"/>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6"/>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6"/>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6"/>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6"/>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6"/>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6"/>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6"/>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6"/>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6"/>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6"/>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6"/>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6"/>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6"/>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6"/>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6"/>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6"/>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6"/>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6"/>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6"/>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6"/>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6"/>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6"/>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6"/>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6"/>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6"/>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6"/>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6"/>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6"/>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6"/>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6"/>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6"/>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6"/>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6"/>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6"/>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6"/>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6"/>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6"/>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6"/>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6"/>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6"/>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6"/>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6"/>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6"/>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6"/>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6"/>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6"/>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6"/>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6"/>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6"/>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6"/>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6"/>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6"/>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6"/>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6"/>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6"/>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6"/>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6"/>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6"/>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6"/>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6"/>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6"/>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6"/>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6"/>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6"/>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6"/>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6"/>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6"/>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6"/>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6"/>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6"/>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6"/>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6"/>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6"/>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6"/>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6"/>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6"/>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6"/>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6"/>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6"/>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6"/>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6"/>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6"/>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6"/>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6"/>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6"/>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6"/>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6"/>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6"/>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6"/>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6"/>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6"/>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6"/>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6"/>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6"/>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6"/>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6"/>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6"/>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6"/>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6"/>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6"/>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6"/>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6"/>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6"/>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6"/>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6"/>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6"/>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6"/>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6"/>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6"/>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6"/>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6"/>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6"/>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6"/>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6"/>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6"/>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6"/>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6"/>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6"/>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6"/>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6"/>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6"/>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6"/>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6"/>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6"/>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6"/>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6"/>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6"/>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6"/>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6"/>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6"/>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6"/>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6"/>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6"/>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6"/>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6"/>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6"/>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6"/>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6"/>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6"/>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6"/>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6"/>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6"/>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6"/>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6"/>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6"/>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6"/>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6"/>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6"/>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6"/>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6"/>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6"/>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6"/>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6"/>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6"/>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6"/>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6"/>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6"/>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6"/>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6"/>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6"/>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6"/>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6"/>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6"/>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6"/>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6"/>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6"/>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6"/>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6"/>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6"/>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6"/>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6"/>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6"/>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6"/>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6"/>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6"/>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6"/>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6"/>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6"/>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6"/>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6"/>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6"/>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6"/>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6"/>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6"/>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6"/>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6"/>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6"/>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6"/>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6"/>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6"/>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6"/>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6"/>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6"/>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6"/>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6"/>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6"/>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6"/>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6"/>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6"/>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6"/>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6"/>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6"/>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6"/>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6"/>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6"/>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6"/>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6"/>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6"/>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6"/>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6"/>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6"/>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6"/>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6"/>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6"/>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6"/>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6"/>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6"/>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6"/>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6"/>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6"/>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6"/>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6"/>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6"/>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6"/>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6"/>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6"/>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6"/>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6"/>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6"/>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6"/>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6"/>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6"/>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6"/>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6"/>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6"/>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6"/>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6"/>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6"/>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6"/>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6"/>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6"/>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6"/>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6"/>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6"/>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6"/>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6"/>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6"/>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6"/>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6"/>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6"/>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6"/>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6"/>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6"/>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6"/>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6"/>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6"/>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6"/>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6"/>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6"/>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6"/>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6"/>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6"/>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6"/>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6"/>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6"/>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6"/>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6"/>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6"/>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6"/>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6"/>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6"/>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6"/>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6"/>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6"/>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6"/>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6"/>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6"/>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6"/>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6"/>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6"/>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6"/>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6"/>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6"/>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6"/>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6"/>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6"/>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6"/>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6"/>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6"/>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6"/>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6"/>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6"/>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6"/>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6"/>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6"/>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6"/>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6"/>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6"/>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6"/>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6"/>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6"/>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6"/>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6"/>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6"/>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6"/>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6"/>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6"/>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6"/>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6"/>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6"/>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6"/>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6"/>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6"/>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6"/>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6"/>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6"/>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6"/>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6"/>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6"/>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6"/>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6"/>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6"/>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6"/>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6"/>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6"/>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6"/>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6"/>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6"/>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6"/>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6"/>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6"/>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6"/>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6"/>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6"/>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6"/>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6"/>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6"/>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6"/>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6"/>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6"/>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6"/>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6"/>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6"/>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6"/>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6"/>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6"/>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6"/>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6"/>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6"/>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6"/>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6"/>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6"/>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6"/>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6"/>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6"/>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6"/>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6"/>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6"/>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6"/>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6"/>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6"/>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6"/>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6"/>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6"/>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6"/>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6"/>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6"/>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6"/>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6"/>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6"/>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6"/>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6"/>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6"/>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6"/>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6"/>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6"/>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6"/>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6"/>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6"/>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6"/>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6"/>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6"/>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6"/>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6"/>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6"/>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6"/>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6"/>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6"/>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6"/>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6"/>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6"/>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6"/>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6"/>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6"/>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6"/>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6"/>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6"/>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6"/>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6"/>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6"/>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6"/>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6"/>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6"/>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6"/>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6"/>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6"/>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6"/>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6"/>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6"/>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6"/>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6"/>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6"/>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6"/>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6"/>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6"/>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6"/>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6"/>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6"/>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6"/>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6"/>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6"/>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6"/>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6"/>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6"/>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6"/>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6"/>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6"/>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6"/>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6"/>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6"/>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6"/>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6"/>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6"/>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6"/>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6"/>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6"/>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6"/>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4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6"/>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6"/>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4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46"/>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6"/>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6"/>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6"/>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6"/>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6"/>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6"/>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46"/>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6"/>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6"/>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6"/>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6"/>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6"/>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6"/>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6"/>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6"/>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6"/>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6"/>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6"/>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6"/>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6"/>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6"/>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6"/>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6"/>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6"/>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6"/>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4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4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6"/>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6"/>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6"/>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6"/>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6"/>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6"/>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6"/>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6"/>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6"/>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6"/>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6"/>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6"/>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6"/>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6"/>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6"/>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6"/>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6"/>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6"/>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6"/>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6"/>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6"/>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6"/>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6"/>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6"/>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6"/>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6"/>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6"/>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6"/>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6"/>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6"/>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4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6"/>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6"/>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6"/>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6"/>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6"/>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6"/>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6"/>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6"/>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6"/>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6"/>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6"/>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6"/>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6"/>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6"/>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6"/>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6"/>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6"/>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6"/>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46"/>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6"/>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6"/>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6"/>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6"/>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6"/>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6"/>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6"/>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6"/>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6"/>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6"/>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6"/>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6"/>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6"/>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6"/>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6"/>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6"/>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6"/>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6"/>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6"/>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6"/>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6"/>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6"/>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6"/>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6"/>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6"/>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6"/>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6"/>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6"/>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6"/>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6"/>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6"/>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6"/>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6"/>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6"/>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6"/>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6"/>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6"/>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6"/>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6"/>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6"/>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6"/>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6"/>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6"/>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6"/>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6"/>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6"/>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6"/>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6"/>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6"/>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6"/>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6"/>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6"/>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6"/>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6"/>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6"/>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6"/>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6"/>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6"/>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6"/>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6"/>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6"/>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6"/>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6"/>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6"/>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6"/>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6"/>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6"/>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6"/>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6"/>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6"/>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6"/>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6"/>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6"/>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6"/>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6"/>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6"/>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6"/>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6"/>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6"/>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6"/>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6"/>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6"/>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6"/>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6"/>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6"/>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6"/>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6"/>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6"/>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6"/>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6"/>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6"/>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6"/>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6"/>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6"/>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6"/>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6"/>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6"/>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6"/>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6"/>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6"/>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6"/>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6"/>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6"/>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6"/>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6"/>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6"/>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6"/>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6"/>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6"/>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6"/>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6"/>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6"/>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6"/>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6"/>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6"/>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6"/>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6"/>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6"/>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6"/>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6"/>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6"/>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6"/>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6"/>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6"/>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6"/>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6"/>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6"/>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6"/>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6"/>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6"/>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6"/>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6"/>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6"/>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6"/>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6"/>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6"/>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6"/>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6"/>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6"/>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6"/>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6"/>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6"/>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6"/>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6"/>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6"/>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6"/>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6"/>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6"/>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6"/>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6"/>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6"/>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6"/>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6"/>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6"/>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6"/>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6"/>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6"/>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6"/>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6"/>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6"/>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6"/>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6"/>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6"/>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6"/>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6"/>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6"/>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6"/>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6"/>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6"/>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6"/>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6"/>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6"/>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6"/>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6"/>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6"/>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6"/>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6"/>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6"/>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6"/>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6"/>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6"/>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6"/>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6"/>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6"/>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6"/>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6"/>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6"/>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6"/>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6"/>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6"/>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6"/>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6"/>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6"/>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6"/>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6"/>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6"/>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6"/>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6"/>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6"/>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6"/>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6"/>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6"/>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6"/>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6"/>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6"/>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6"/>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6"/>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6"/>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6"/>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6"/>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6"/>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6"/>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6"/>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6"/>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6"/>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6"/>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6"/>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6"/>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6"/>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6"/>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6"/>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6"/>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6"/>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6"/>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6"/>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6"/>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6"/>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6"/>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6"/>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6"/>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6"/>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6"/>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6"/>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6"/>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6"/>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6"/>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6"/>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6"/>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6"/>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6"/>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6"/>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6"/>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6"/>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6"/>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6"/>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6"/>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6"/>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6"/>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6"/>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6"/>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6"/>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6"/>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6"/>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6"/>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6"/>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6"/>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6"/>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6"/>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6"/>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6"/>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6"/>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6"/>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6"/>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6"/>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6"/>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6"/>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6"/>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6"/>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6"/>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6"/>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6"/>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6"/>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6"/>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6"/>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6"/>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6"/>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6"/>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6"/>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6"/>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6"/>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6"/>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6"/>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6"/>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6"/>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6"/>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6"/>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6"/>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6"/>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6"/>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6"/>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6"/>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6"/>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6"/>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6"/>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6"/>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6"/>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6"/>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6"/>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6"/>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6"/>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6"/>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6"/>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6"/>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6"/>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6"/>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6"/>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6"/>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6"/>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6"/>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6"/>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6"/>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6"/>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6"/>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6"/>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6"/>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6"/>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6"/>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6"/>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6"/>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6"/>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6"/>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6"/>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6"/>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6"/>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6"/>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6"/>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6"/>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6"/>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6"/>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6"/>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6"/>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6"/>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6"/>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6"/>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6"/>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6"/>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6"/>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6"/>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6"/>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6"/>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6"/>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6"/>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6"/>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6"/>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6"/>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6"/>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6"/>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6"/>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6"/>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6"/>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6"/>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6"/>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6"/>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6"/>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6"/>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6"/>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6"/>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6"/>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6"/>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6"/>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6"/>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6"/>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6"/>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6"/>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6"/>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6"/>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6"/>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6"/>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6"/>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6"/>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6"/>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6"/>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6"/>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6"/>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6"/>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6"/>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6"/>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6"/>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6"/>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6"/>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6"/>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6"/>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6"/>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6"/>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6"/>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6"/>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6"/>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6"/>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6"/>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6"/>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6"/>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6"/>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6"/>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6"/>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6"/>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6"/>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6"/>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6"/>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6"/>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6"/>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6"/>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6"/>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6"/>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6"/>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6"/>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6"/>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6"/>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6"/>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6"/>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6"/>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6"/>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6"/>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6"/>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6"/>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6"/>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6"/>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6"/>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6"/>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6"/>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6"/>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6"/>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6"/>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6"/>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6"/>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6"/>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6"/>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6"/>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6"/>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6"/>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6"/>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6"/>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6"/>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6"/>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6"/>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6"/>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6"/>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6"/>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6"/>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6"/>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6"/>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6"/>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6"/>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6"/>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6"/>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6"/>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6"/>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6"/>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6"/>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6"/>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6"/>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6"/>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6"/>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6"/>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6"/>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6"/>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6"/>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6"/>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6"/>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6"/>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6"/>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6"/>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6"/>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6"/>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6"/>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6"/>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6"/>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6"/>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6"/>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6"/>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6"/>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6"/>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6"/>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6"/>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6"/>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6"/>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6"/>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6"/>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6"/>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6"/>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6"/>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6"/>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6"/>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6"/>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6"/>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6"/>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6"/>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6"/>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6"/>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6"/>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6"/>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6"/>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6"/>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6"/>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6"/>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6"/>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6"/>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6"/>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6"/>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6"/>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6"/>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6"/>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6"/>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6"/>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6"/>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6"/>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6"/>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6"/>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6"/>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6"/>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6"/>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6"/>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6"/>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6"/>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6"/>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6"/>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6"/>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6"/>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6"/>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6"/>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6"/>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6"/>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6"/>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6"/>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6"/>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6"/>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6"/>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6"/>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6"/>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6"/>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6"/>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6"/>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6"/>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6"/>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6"/>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6"/>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6"/>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6"/>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6"/>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6"/>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6"/>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6"/>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6"/>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6"/>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6"/>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6"/>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6"/>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6"/>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6"/>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6"/>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6"/>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6"/>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6"/>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6"/>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6"/>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6"/>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6"/>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6"/>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6"/>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6"/>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6"/>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6"/>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6"/>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6"/>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6"/>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6"/>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6"/>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6"/>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6"/>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6"/>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6"/>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6"/>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6"/>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6"/>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6"/>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6"/>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6"/>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6"/>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6"/>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6"/>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6"/>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6"/>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6"/>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6"/>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6"/>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6"/>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6"/>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6"/>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6"/>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6"/>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6"/>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6"/>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6"/>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6"/>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6"/>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6"/>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6"/>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6"/>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6"/>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6"/>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6"/>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6"/>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6"/>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6"/>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6"/>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6"/>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6"/>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6"/>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6"/>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6"/>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6"/>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6"/>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6"/>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6"/>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6"/>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6"/>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6"/>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6"/>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6"/>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6"/>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6"/>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6"/>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6"/>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6"/>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6"/>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6"/>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6"/>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6"/>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6"/>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6"/>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6"/>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6"/>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6"/>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6"/>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6"/>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6"/>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6"/>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6"/>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6"/>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6"/>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6"/>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6"/>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6"/>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6"/>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6"/>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6"/>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6"/>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6"/>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6"/>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6"/>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6"/>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6"/>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6"/>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6"/>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6"/>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6"/>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6"/>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6"/>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6"/>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6"/>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6"/>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6"/>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6"/>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6"/>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6"/>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6"/>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6"/>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6"/>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6"/>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6"/>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6"/>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6"/>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6"/>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6"/>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6"/>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6"/>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6"/>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6"/>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6"/>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6"/>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6"/>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6"/>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6"/>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6"/>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6"/>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6"/>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6"/>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6"/>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6"/>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6"/>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6"/>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6"/>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6"/>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6"/>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6"/>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6"/>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6"/>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6"/>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6"/>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6"/>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6"/>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6"/>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6"/>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6"/>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6"/>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6"/>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6"/>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6"/>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6"/>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6"/>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6"/>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6"/>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6"/>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6"/>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6"/>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6"/>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6"/>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6"/>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6"/>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6"/>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6"/>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6"/>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6"/>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6"/>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6"/>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6"/>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6"/>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6"/>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6"/>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6"/>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6"/>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6"/>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6"/>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6"/>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6"/>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6"/>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6"/>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6"/>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6"/>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6"/>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6"/>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6"/>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6"/>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6"/>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6"/>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6"/>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6"/>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6"/>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6"/>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6"/>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6"/>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6"/>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6"/>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6"/>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6"/>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6"/>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6"/>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6"/>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6"/>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6"/>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6"/>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6"/>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6"/>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6"/>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6"/>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46"/>
          <p:cNvGrpSpPr/>
          <p:nvPr/>
        </p:nvGrpSpPr>
        <p:grpSpPr>
          <a:xfrm>
            <a:off x="3450485" y="919691"/>
            <a:ext cx="2310381" cy="1488888"/>
            <a:chOff x="229225" y="549050"/>
            <a:chExt cx="7161750" cy="4615275"/>
          </a:xfrm>
        </p:grpSpPr>
        <p:sp>
          <p:nvSpPr>
            <p:cNvPr id="6512" name="Google Shape;6512;p4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6"/>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46"/>
          <p:cNvGrpSpPr/>
          <p:nvPr/>
        </p:nvGrpSpPr>
        <p:grpSpPr>
          <a:xfrm>
            <a:off x="3548403" y="2849588"/>
            <a:ext cx="2310282" cy="1374222"/>
            <a:chOff x="238125" y="732525"/>
            <a:chExt cx="7130500" cy="4241425"/>
          </a:xfrm>
        </p:grpSpPr>
        <p:sp>
          <p:nvSpPr>
            <p:cNvPr id="6630" name="Google Shape;6630;p4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7" name="Shape 6747"/>
        <p:cNvGrpSpPr/>
        <p:nvPr/>
      </p:nvGrpSpPr>
      <p:grpSpPr>
        <a:xfrm>
          <a:off x="0" y="0"/>
          <a:ext cx="0" cy="0"/>
          <a:chOff x="0" y="0"/>
          <a:chExt cx="0" cy="0"/>
        </a:xfrm>
      </p:grpSpPr>
      <p:grpSp>
        <p:nvGrpSpPr>
          <p:cNvPr id="6748" name="Google Shape;6748;p47"/>
          <p:cNvGrpSpPr/>
          <p:nvPr/>
        </p:nvGrpSpPr>
        <p:grpSpPr>
          <a:xfrm>
            <a:off x="2100560" y="3398663"/>
            <a:ext cx="1102891" cy="760337"/>
            <a:chOff x="4967783" y="2151471"/>
            <a:chExt cx="3920692" cy="2702940"/>
          </a:xfrm>
        </p:grpSpPr>
        <p:grpSp>
          <p:nvGrpSpPr>
            <p:cNvPr id="6749" name="Google Shape;6749;p47"/>
            <p:cNvGrpSpPr/>
            <p:nvPr/>
          </p:nvGrpSpPr>
          <p:grpSpPr>
            <a:xfrm>
              <a:off x="5045709" y="2252109"/>
              <a:ext cx="3761071" cy="2501708"/>
              <a:chOff x="2691784" y="1805334"/>
              <a:chExt cx="3761071" cy="2501708"/>
            </a:xfrm>
          </p:grpSpPr>
          <p:sp>
            <p:nvSpPr>
              <p:cNvPr id="6750" name="Google Shape;6750;p4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47"/>
            <p:cNvGrpSpPr/>
            <p:nvPr/>
          </p:nvGrpSpPr>
          <p:grpSpPr>
            <a:xfrm>
              <a:off x="4967783" y="2151471"/>
              <a:ext cx="3920692" cy="2702940"/>
              <a:chOff x="2613858" y="1704696"/>
              <a:chExt cx="3920692" cy="2702940"/>
            </a:xfrm>
          </p:grpSpPr>
          <p:sp>
            <p:nvSpPr>
              <p:cNvPr id="6758" name="Google Shape;6758;p4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63" name="Google Shape;6763;p47"/>
          <p:cNvGrpSpPr/>
          <p:nvPr/>
        </p:nvGrpSpPr>
        <p:grpSpPr>
          <a:xfrm>
            <a:off x="3504468" y="1286940"/>
            <a:ext cx="1561911" cy="708580"/>
            <a:chOff x="3530532" y="1496185"/>
            <a:chExt cx="1561911" cy="708580"/>
          </a:xfrm>
        </p:grpSpPr>
        <p:grpSp>
          <p:nvGrpSpPr>
            <p:cNvPr id="6764" name="Google Shape;6764;p47"/>
            <p:cNvGrpSpPr/>
            <p:nvPr/>
          </p:nvGrpSpPr>
          <p:grpSpPr>
            <a:xfrm>
              <a:off x="3720318" y="1857562"/>
              <a:ext cx="1372125" cy="54"/>
              <a:chOff x="3720318" y="1857562"/>
              <a:chExt cx="1372125" cy="54"/>
            </a:xfrm>
          </p:grpSpPr>
          <p:cxnSp>
            <p:nvCxnSpPr>
              <p:cNvPr id="6765" name="Google Shape;6765;p47"/>
              <p:cNvCxnSpPr>
                <a:endCxn id="676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67" name="Google Shape;6767;p4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68" name="Google Shape;6768;p4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69" name="Google Shape;6769;p47"/>
              <p:cNvCxnSpPr>
                <a:stCxn id="676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770" name="Google Shape;6770;p47"/>
            <p:cNvGrpSpPr/>
            <p:nvPr/>
          </p:nvGrpSpPr>
          <p:grpSpPr>
            <a:xfrm>
              <a:off x="3567462" y="1496185"/>
              <a:ext cx="286500" cy="272914"/>
              <a:chOff x="3567462" y="1496185"/>
              <a:chExt cx="286500" cy="272914"/>
            </a:xfrm>
          </p:grpSpPr>
          <p:cxnSp>
            <p:nvCxnSpPr>
              <p:cNvPr id="6771" name="Google Shape;6771;p4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772" name="Google Shape;6772;p4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3" name="Google Shape;6773;p4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5" name="Google Shape;6775;p47"/>
            <p:cNvGrpSpPr/>
            <p:nvPr/>
          </p:nvGrpSpPr>
          <p:grpSpPr>
            <a:xfrm>
              <a:off x="3929014" y="1960574"/>
              <a:ext cx="286500" cy="242342"/>
              <a:chOff x="3929014" y="1960574"/>
              <a:chExt cx="286500" cy="242342"/>
            </a:xfrm>
          </p:grpSpPr>
          <p:cxnSp>
            <p:nvCxnSpPr>
              <p:cNvPr id="6776" name="Google Shape;6776;p4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777" name="Google Shape;6777;p4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47"/>
            <p:cNvGrpSpPr/>
            <p:nvPr/>
          </p:nvGrpSpPr>
          <p:grpSpPr>
            <a:xfrm>
              <a:off x="4290828" y="1496185"/>
              <a:ext cx="286500" cy="272914"/>
              <a:chOff x="4290828" y="1496185"/>
              <a:chExt cx="286500" cy="272914"/>
            </a:xfrm>
          </p:grpSpPr>
          <p:cxnSp>
            <p:nvCxnSpPr>
              <p:cNvPr id="6779" name="Google Shape;6779;p4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780" name="Google Shape;6780;p4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1" name="Google Shape;6781;p4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2" name="Google Shape;6782;p47"/>
            <p:cNvGrpSpPr/>
            <p:nvPr/>
          </p:nvGrpSpPr>
          <p:grpSpPr>
            <a:xfrm>
              <a:off x="4657726" y="1959674"/>
              <a:ext cx="286500" cy="245092"/>
              <a:chOff x="4657726" y="1959674"/>
              <a:chExt cx="286500" cy="245092"/>
            </a:xfrm>
          </p:grpSpPr>
          <p:cxnSp>
            <p:nvCxnSpPr>
              <p:cNvPr id="6783" name="Google Shape;6783;p4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784" name="Google Shape;6784;p4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85" name="Google Shape;6785;p47"/>
          <p:cNvGrpSpPr/>
          <p:nvPr/>
        </p:nvGrpSpPr>
        <p:grpSpPr>
          <a:xfrm>
            <a:off x="3486488" y="2149036"/>
            <a:ext cx="1597032" cy="378649"/>
            <a:chOff x="3512551" y="2358282"/>
            <a:chExt cx="1597032" cy="378649"/>
          </a:xfrm>
        </p:grpSpPr>
        <p:grpSp>
          <p:nvGrpSpPr>
            <p:cNvPr id="6786" name="Google Shape;6786;p47"/>
            <p:cNvGrpSpPr/>
            <p:nvPr/>
          </p:nvGrpSpPr>
          <p:grpSpPr>
            <a:xfrm>
              <a:off x="3738198" y="2553002"/>
              <a:ext cx="1145834" cy="117"/>
              <a:chOff x="3738198" y="2553002"/>
              <a:chExt cx="1145834" cy="117"/>
            </a:xfrm>
          </p:grpSpPr>
          <p:cxnSp>
            <p:nvCxnSpPr>
              <p:cNvPr id="6787" name="Google Shape;6787;p4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788" name="Google Shape;6788;p4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789" name="Google Shape;6789;p47"/>
              <p:cNvCxnSpPr>
                <a:stCxn id="6790" idx="6"/>
                <a:endCxn id="679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792" name="Google Shape;6792;p47"/>
            <p:cNvGrpSpPr/>
            <p:nvPr/>
          </p:nvGrpSpPr>
          <p:grpSpPr>
            <a:xfrm>
              <a:off x="3969644" y="2440153"/>
              <a:ext cx="225900" cy="296779"/>
              <a:chOff x="3969644" y="2440153"/>
              <a:chExt cx="225900" cy="296779"/>
            </a:xfrm>
          </p:grpSpPr>
          <p:cxnSp>
            <p:nvCxnSpPr>
              <p:cNvPr id="6793" name="Google Shape;6793;p4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791" name="Google Shape;6791;p4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47"/>
            <p:cNvGrpSpPr/>
            <p:nvPr/>
          </p:nvGrpSpPr>
          <p:grpSpPr>
            <a:xfrm>
              <a:off x="4426818" y="2358282"/>
              <a:ext cx="225600" cy="307471"/>
              <a:chOff x="4426818" y="2358282"/>
              <a:chExt cx="225600" cy="307471"/>
            </a:xfrm>
          </p:grpSpPr>
          <p:cxnSp>
            <p:nvCxnSpPr>
              <p:cNvPr id="6796" name="Google Shape;6796;p47"/>
              <p:cNvCxnSpPr>
                <a:stCxn id="679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798" name="Google Shape;6798;p4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47"/>
            <p:cNvGrpSpPr/>
            <p:nvPr/>
          </p:nvGrpSpPr>
          <p:grpSpPr>
            <a:xfrm>
              <a:off x="4883984" y="2440153"/>
              <a:ext cx="225600" cy="296479"/>
              <a:chOff x="4883984" y="2440153"/>
              <a:chExt cx="225600" cy="296479"/>
            </a:xfrm>
          </p:grpSpPr>
          <p:cxnSp>
            <p:nvCxnSpPr>
              <p:cNvPr id="6800" name="Google Shape;6800;p4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801" name="Google Shape;6801;p4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47"/>
            <p:cNvGrpSpPr/>
            <p:nvPr/>
          </p:nvGrpSpPr>
          <p:grpSpPr>
            <a:xfrm>
              <a:off x="3512551" y="2358356"/>
              <a:ext cx="225647" cy="307629"/>
              <a:chOff x="2182679" y="2005014"/>
              <a:chExt cx="792300" cy="1080158"/>
            </a:xfrm>
          </p:grpSpPr>
          <p:cxnSp>
            <p:nvCxnSpPr>
              <p:cNvPr id="6804" name="Google Shape;6804;p47"/>
              <p:cNvCxnSpPr>
                <a:stCxn id="680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790" name="Google Shape;6790;p4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6" name="Google Shape;6806;p47"/>
          <p:cNvGrpSpPr/>
          <p:nvPr/>
        </p:nvGrpSpPr>
        <p:grpSpPr>
          <a:xfrm>
            <a:off x="6846570" y="972834"/>
            <a:ext cx="1559809" cy="722610"/>
            <a:chOff x="634175" y="2986275"/>
            <a:chExt cx="3147949" cy="1458344"/>
          </a:xfrm>
        </p:grpSpPr>
        <p:cxnSp>
          <p:nvCxnSpPr>
            <p:cNvPr id="6807" name="Google Shape;6807;p47"/>
            <p:cNvCxnSpPr>
              <a:stCxn id="6808" idx="4"/>
              <a:endCxn id="680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810" name="Google Shape;6810;p47"/>
            <p:cNvCxnSpPr>
              <a:stCxn id="6809" idx="0"/>
              <a:endCxn id="681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812" name="Google Shape;6812;p47"/>
            <p:cNvCxnSpPr>
              <a:stCxn id="6811" idx="4"/>
              <a:endCxn id="681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814" name="Google Shape;6814;p47"/>
            <p:cNvCxnSpPr>
              <a:stCxn id="6813" idx="0"/>
              <a:endCxn id="681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815" name="Google Shape;6815;p4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11" name="Google Shape;6811;p4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08" name="Google Shape;6808;p4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13" name="Google Shape;6813;p4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09" name="Google Shape;6809;p4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816" name="Google Shape;6816;p47"/>
          <p:cNvGrpSpPr/>
          <p:nvPr/>
        </p:nvGrpSpPr>
        <p:grpSpPr>
          <a:xfrm>
            <a:off x="3500360" y="2682741"/>
            <a:ext cx="1570719" cy="294123"/>
            <a:chOff x="998425" y="1182125"/>
            <a:chExt cx="1065400" cy="199500"/>
          </a:xfrm>
        </p:grpSpPr>
        <p:sp>
          <p:nvSpPr>
            <p:cNvPr id="6817" name="Google Shape;6817;p4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47"/>
          <p:cNvGrpSpPr/>
          <p:nvPr/>
        </p:nvGrpSpPr>
        <p:grpSpPr>
          <a:xfrm>
            <a:off x="6843616" y="1800228"/>
            <a:ext cx="1565716" cy="366729"/>
            <a:chOff x="1247650" y="2075423"/>
            <a:chExt cx="6648477" cy="1557238"/>
          </a:xfrm>
        </p:grpSpPr>
        <p:sp>
          <p:nvSpPr>
            <p:cNvPr id="6823" name="Google Shape;6823;p4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47"/>
          <p:cNvGrpSpPr/>
          <p:nvPr/>
        </p:nvGrpSpPr>
        <p:grpSpPr>
          <a:xfrm>
            <a:off x="6827928" y="2949043"/>
            <a:ext cx="1597061" cy="663440"/>
            <a:chOff x="6796238" y="3158297"/>
            <a:chExt cx="1630319" cy="677257"/>
          </a:xfrm>
        </p:grpSpPr>
        <p:cxnSp>
          <p:nvCxnSpPr>
            <p:cNvPr id="6830" name="Google Shape;6830;p4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31" name="Google Shape;6831;p4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32" name="Google Shape;6832;p4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833" name="Google Shape;6833;p4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834" name="Google Shape;6834;p47"/>
            <p:cNvGrpSpPr/>
            <p:nvPr/>
          </p:nvGrpSpPr>
          <p:grpSpPr>
            <a:xfrm>
              <a:off x="6796238" y="3311904"/>
              <a:ext cx="1630319" cy="377697"/>
              <a:chOff x="6796238" y="3311904"/>
              <a:chExt cx="1630319" cy="377697"/>
            </a:xfrm>
          </p:grpSpPr>
          <p:sp>
            <p:nvSpPr>
              <p:cNvPr id="6835" name="Google Shape;6835;p4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8" name="Google Shape;6838;p47"/>
          <p:cNvGrpSpPr/>
          <p:nvPr/>
        </p:nvGrpSpPr>
        <p:grpSpPr>
          <a:xfrm>
            <a:off x="5349066" y="970435"/>
            <a:ext cx="1368606" cy="1593805"/>
            <a:chOff x="1839112" y="2209163"/>
            <a:chExt cx="1918159" cy="2233784"/>
          </a:xfrm>
        </p:grpSpPr>
        <p:sp>
          <p:nvSpPr>
            <p:cNvPr id="6839" name="Google Shape;6839;p4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42" name="Google Shape;6842;p47"/>
            <p:cNvCxnSpPr>
              <a:stCxn id="6839" idx="6"/>
              <a:endCxn id="684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43" name="Google Shape;6843;p47"/>
            <p:cNvCxnSpPr>
              <a:stCxn id="6840" idx="4"/>
              <a:endCxn id="684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845" name="Google Shape;6845;p47"/>
            <p:cNvCxnSpPr>
              <a:stCxn id="6844" idx="6"/>
              <a:endCxn id="684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46" name="Google Shape;6846;p47"/>
            <p:cNvCxnSpPr>
              <a:stCxn id="6841" idx="4"/>
              <a:endCxn id="684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844" name="Google Shape;6844;p4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49" name="Google Shape;6849;p47"/>
            <p:cNvCxnSpPr>
              <a:endCxn id="684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6850" name="Google Shape;6850;p47"/>
          <p:cNvGrpSpPr/>
          <p:nvPr/>
        </p:nvGrpSpPr>
        <p:grpSpPr>
          <a:xfrm>
            <a:off x="3481439" y="976671"/>
            <a:ext cx="1637968" cy="154942"/>
            <a:chOff x="238125" y="2506075"/>
            <a:chExt cx="7115411" cy="673075"/>
          </a:xfrm>
        </p:grpSpPr>
        <p:sp>
          <p:nvSpPr>
            <p:cNvPr id="6851" name="Google Shape;6851;p4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47"/>
          <p:cNvGrpSpPr/>
          <p:nvPr/>
        </p:nvGrpSpPr>
        <p:grpSpPr>
          <a:xfrm>
            <a:off x="720124" y="1298269"/>
            <a:ext cx="2476762" cy="91743"/>
            <a:chOff x="1464850" y="436376"/>
            <a:chExt cx="6001362" cy="222300"/>
          </a:xfrm>
        </p:grpSpPr>
        <p:sp>
          <p:nvSpPr>
            <p:cNvPr id="6857" name="Google Shape;6857;p4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62" name="Google Shape;6862;p4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63" name="Google Shape;6863;p4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64" name="Google Shape;6864;p4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65" name="Google Shape;6865;p4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6866" name="Google Shape;6866;p47"/>
          <p:cNvGrpSpPr/>
          <p:nvPr/>
        </p:nvGrpSpPr>
        <p:grpSpPr>
          <a:xfrm>
            <a:off x="706391" y="2533734"/>
            <a:ext cx="1452710" cy="651923"/>
            <a:chOff x="803162" y="2667727"/>
            <a:chExt cx="1411906" cy="633611"/>
          </a:xfrm>
        </p:grpSpPr>
        <p:cxnSp>
          <p:nvCxnSpPr>
            <p:cNvPr id="6867" name="Google Shape;6867;p47"/>
            <p:cNvCxnSpPr>
              <a:stCxn id="6868" idx="2"/>
              <a:endCxn id="686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0" name="Google Shape;6870;p47"/>
            <p:cNvCxnSpPr>
              <a:stCxn id="6871" idx="0"/>
              <a:endCxn id="686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2" name="Google Shape;6872;p47"/>
            <p:cNvCxnSpPr>
              <a:stCxn id="6871" idx="2"/>
              <a:endCxn id="687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4" name="Google Shape;6874;p47"/>
            <p:cNvCxnSpPr>
              <a:stCxn id="6875" idx="0"/>
              <a:endCxn id="687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6" name="Google Shape;6876;p47"/>
            <p:cNvCxnSpPr>
              <a:stCxn id="6869" idx="2"/>
              <a:endCxn id="687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8" name="Google Shape;6878;p47"/>
            <p:cNvCxnSpPr>
              <a:stCxn id="6879" idx="0"/>
              <a:endCxn id="686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6875" name="Google Shape;6875;p4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73" name="Google Shape;6873;p4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79" name="Google Shape;6879;p4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77" name="Google Shape;6877;p4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69" name="Google Shape;6869;p4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71" name="Google Shape;6871;p4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68" name="Google Shape;6868;p4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6880" name="Google Shape;6880;p47"/>
          <p:cNvGrpSpPr/>
          <p:nvPr/>
        </p:nvGrpSpPr>
        <p:grpSpPr>
          <a:xfrm>
            <a:off x="706393" y="969273"/>
            <a:ext cx="2518541" cy="209309"/>
            <a:chOff x="803163" y="1111966"/>
            <a:chExt cx="2447800" cy="203430"/>
          </a:xfrm>
        </p:grpSpPr>
        <p:grpSp>
          <p:nvGrpSpPr>
            <p:cNvPr id="6881" name="Google Shape;6881;p47"/>
            <p:cNvGrpSpPr/>
            <p:nvPr/>
          </p:nvGrpSpPr>
          <p:grpSpPr>
            <a:xfrm>
              <a:off x="1958180" y="1111966"/>
              <a:ext cx="588019" cy="121396"/>
              <a:chOff x="4808316" y="2800065"/>
              <a:chExt cx="1999386" cy="412910"/>
            </a:xfrm>
          </p:grpSpPr>
          <p:sp>
            <p:nvSpPr>
              <p:cNvPr id="6882" name="Google Shape;6882;p4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3" name="Google Shape;6883;p47"/>
              <p:cNvGrpSpPr/>
              <p:nvPr/>
            </p:nvGrpSpPr>
            <p:grpSpPr>
              <a:xfrm>
                <a:off x="4808316" y="2800065"/>
                <a:ext cx="92400" cy="411825"/>
                <a:chOff x="845575" y="2563700"/>
                <a:chExt cx="92400" cy="411825"/>
              </a:xfrm>
            </p:grpSpPr>
            <p:cxnSp>
              <p:nvCxnSpPr>
                <p:cNvPr id="6884" name="Google Shape;6884;p4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85" name="Google Shape;6885;p4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886" name="Google Shape;6886;p4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6887" name="Google Shape;6887;p4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8" name="Google Shape;6888;p47"/>
            <p:cNvGrpSpPr/>
            <p:nvPr/>
          </p:nvGrpSpPr>
          <p:grpSpPr>
            <a:xfrm>
              <a:off x="803163" y="1111974"/>
              <a:ext cx="591158" cy="121545"/>
              <a:chOff x="803163" y="1111974"/>
              <a:chExt cx="591158" cy="121545"/>
            </a:xfrm>
          </p:grpSpPr>
          <p:grpSp>
            <p:nvGrpSpPr>
              <p:cNvPr id="6889" name="Google Shape;6889;p47"/>
              <p:cNvGrpSpPr/>
              <p:nvPr/>
            </p:nvGrpSpPr>
            <p:grpSpPr>
              <a:xfrm>
                <a:off x="803163" y="1111974"/>
                <a:ext cx="27175" cy="121077"/>
                <a:chOff x="845575" y="2563700"/>
                <a:chExt cx="92400" cy="411825"/>
              </a:xfrm>
            </p:grpSpPr>
            <p:cxnSp>
              <p:nvCxnSpPr>
                <p:cNvPr id="6890" name="Google Shape;6890;p4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91" name="Google Shape;6891;p4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2" name="Google Shape;6892;p4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3" name="Google Shape;6893;p47"/>
            <p:cNvGrpSpPr/>
            <p:nvPr/>
          </p:nvGrpSpPr>
          <p:grpSpPr>
            <a:xfrm>
              <a:off x="1381910" y="1194219"/>
              <a:ext cx="588341" cy="121177"/>
              <a:chOff x="1381910" y="1194219"/>
              <a:chExt cx="588341" cy="121177"/>
            </a:xfrm>
          </p:grpSpPr>
          <p:grpSp>
            <p:nvGrpSpPr>
              <p:cNvPr id="6894" name="Google Shape;6894;p47"/>
              <p:cNvGrpSpPr/>
              <p:nvPr/>
            </p:nvGrpSpPr>
            <p:grpSpPr>
              <a:xfrm rot="10800000">
                <a:off x="1381910" y="1194319"/>
                <a:ext cx="27175" cy="121077"/>
                <a:chOff x="2070100" y="2563700"/>
                <a:chExt cx="92400" cy="411825"/>
              </a:xfrm>
            </p:grpSpPr>
            <p:cxnSp>
              <p:nvCxnSpPr>
                <p:cNvPr id="6895" name="Google Shape;6895;p4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96" name="Google Shape;6896;p4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7" name="Google Shape;6897;p4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47"/>
            <p:cNvGrpSpPr/>
            <p:nvPr/>
          </p:nvGrpSpPr>
          <p:grpSpPr>
            <a:xfrm>
              <a:off x="2532079" y="1194219"/>
              <a:ext cx="704927" cy="121177"/>
              <a:chOff x="2532079" y="1194219"/>
              <a:chExt cx="704927" cy="121177"/>
            </a:xfrm>
          </p:grpSpPr>
          <p:grpSp>
            <p:nvGrpSpPr>
              <p:cNvPr id="6899" name="Google Shape;6899;p47"/>
              <p:cNvGrpSpPr/>
              <p:nvPr/>
            </p:nvGrpSpPr>
            <p:grpSpPr>
              <a:xfrm rot="10800000">
                <a:off x="2532079" y="1194319"/>
                <a:ext cx="27175" cy="121077"/>
                <a:chOff x="2070100" y="2563700"/>
                <a:chExt cx="92400" cy="411825"/>
              </a:xfrm>
            </p:grpSpPr>
            <p:cxnSp>
              <p:nvCxnSpPr>
                <p:cNvPr id="6900" name="Google Shape;6900;p4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01" name="Google Shape;6901;p4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2" name="Google Shape;6902;p4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3" name="Google Shape;6903;p47"/>
          <p:cNvGrpSpPr/>
          <p:nvPr/>
        </p:nvGrpSpPr>
        <p:grpSpPr>
          <a:xfrm>
            <a:off x="3499403" y="3665904"/>
            <a:ext cx="1567778" cy="491677"/>
            <a:chOff x="5194708" y="3484366"/>
            <a:chExt cx="3148148" cy="987304"/>
          </a:xfrm>
        </p:grpSpPr>
        <p:grpSp>
          <p:nvGrpSpPr>
            <p:cNvPr id="6904" name="Google Shape;6904;p47"/>
            <p:cNvGrpSpPr/>
            <p:nvPr/>
          </p:nvGrpSpPr>
          <p:grpSpPr>
            <a:xfrm>
              <a:off x="7531521" y="3484366"/>
              <a:ext cx="811335" cy="987304"/>
              <a:chOff x="3379425" y="1617275"/>
              <a:chExt cx="1090650" cy="1327200"/>
            </a:xfrm>
          </p:grpSpPr>
          <p:sp>
            <p:nvSpPr>
              <p:cNvPr id="6905" name="Google Shape;6905;p4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47"/>
            <p:cNvGrpSpPr/>
            <p:nvPr/>
          </p:nvGrpSpPr>
          <p:grpSpPr>
            <a:xfrm>
              <a:off x="6752546" y="3484366"/>
              <a:ext cx="811428" cy="987304"/>
              <a:chOff x="2332275" y="1617275"/>
              <a:chExt cx="1090775" cy="1327200"/>
            </a:xfrm>
          </p:grpSpPr>
          <p:sp>
            <p:nvSpPr>
              <p:cNvPr id="6909" name="Google Shape;6909;p4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47"/>
            <p:cNvGrpSpPr/>
            <p:nvPr/>
          </p:nvGrpSpPr>
          <p:grpSpPr>
            <a:xfrm>
              <a:off x="5973664" y="3484366"/>
              <a:ext cx="811335" cy="987304"/>
              <a:chOff x="1285250" y="1617275"/>
              <a:chExt cx="1090650" cy="1327200"/>
            </a:xfrm>
          </p:grpSpPr>
          <p:sp>
            <p:nvSpPr>
              <p:cNvPr id="6913" name="Google Shape;6913;p4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47"/>
            <p:cNvGrpSpPr/>
            <p:nvPr/>
          </p:nvGrpSpPr>
          <p:grpSpPr>
            <a:xfrm>
              <a:off x="5194708" y="3484366"/>
              <a:ext cx="811409" cy="987304"/>
              <a:chOff x="238125" y="1617275"/>
              <a:chExt cx="1090750" cy="1327200"/>
            </a:xfrm>
          </p:grpSpPr>
          <p:sp>
            <p:nvSpPr>
              <p:cNvPr id="6917" name="Google Shape;6917;p4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0" name="Google Shape;6920;p47"/>
          <p:cNvGrpSpPr/>
          <p:nvPr/>
        </p:nvGrpSpPr>
        <p:grpSpPr>
          <a:xfrm>
            <a:off x="3460012" y="3146315"/>
            <a:ext cx="1616964" cy="346256"/>
            <a:chOff x="1808063" y="4294338"/>
            <a:chExt cx="3370782" cy="721817"/>
          </a:xfrm>
        </p:grpSpPr>
        <p:sp>
          <p:nvSpPr>
            <p:cNvPr id="6921" name="Google Shape;6921;p4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47"/>
          <p:cNvGrpSpPr/>
          <p:nvPr/>
        </p:nvGrpSpPr>
        <p:grpSpPr>
          <a:xfrm>
            <a:off x="738224" y="3432344"/>
            <a:ext cx="1295882" cy="646587"/>
            <a:chOff x="834100" y="3642869"/>
            <a:chExt cx="1259483" cy="628426"/>
          </a:xfrm>
        </p:grpSpPr>
        <p:sp>
          <p:nvSpPr>
            <p:cNvPr id="6932" name="Google Shape;6932;p4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4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7" name="Google Shape;6957;p47"/>
            <p:cNvGrpSpPr/>
            <p:nvPr/>
          </p:nvGrpSpPr>
          <p:grpSpPr>
            <a:xfrm>
              <a:off x="1360364" y="3847835"/>
              <a:ext cx="208119" cy="224359"/>
              <a:chOff x="1360769" y="3847100"/>
              <a:chExt cx="208119" cy="224359"/>
            </a:xfrm>
          </p:grpSpPr>
          <p:sp>
            <p:nvSpPr>
              <p:cNvPr id="6958" name="Google Shape;6958;p4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4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4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8" name="Google Shape;6978;p4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4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4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47"/>
          <p:cNvGrpSpPr/>
          <p:nvPr/>
        </p:nvGrpSpPr>
        <p:grpSpPr>
          <a:xfrm rot="5400000">
            <a:off x="5951337" y="3228841"/>
            <a:ext cx="164064" cy="1414916"/>
            <a:chOff x="4428249" y="1369375"/>
            <a:chExt cx="36905" cy="429569"/>
          </a:xfrm>
        </p:grpSpPr>
        <p:sp>
          <p:nvSpPr>
            <p:cNvPr id="6993" name="Google Shape;6993;p4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4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4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4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4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4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4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4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4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4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4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4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4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47"/>
          <p:cNvGrpSpPr/>
          <p:nvPr/>
        </p:nvGrpSpPr>
        <p:grpSpPr>
          <a:xfrm flipH="1" rot="10800000">
            <a:off x="5323766" y="2817385"/>
            <a:ext cx="1419207" cy="24808"/>
            <a:chOff x="219558" y="4738465"/>
            <a:chExt cx="5852400" cy="102300"/>
          </a:xfrm>
        </p:grpSpPr>
        <p:cxnSp>
          <p:nvCxnSpPr>
            <p:cNvPr id="7026" name="Google Shape;7026;p4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027" name="Google Shape;7027;p4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4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4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47"/>
          <p:cNvGrpSpPr/>
          <p:nvPr/>
        </p:nvGrpSpPr>
        <p:grpSpPr>
          <a:xfrm>
            <a:off x="5335084" y="3190448"/>
            <a:ext cx="1396570" cy="385016"/>
            <a:chOff x="5286284" y="2966544"/>
            <a:chExt cx="1396570" cy="385016"/>
          </a:xfrm>
        </p:grpSpPr>
        <p:cxnSp>
          <p:nvCxnSpPr>
            <p:cNvPr id="7033" name="Google Shape;7033;p4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034" name="Google Shape;7034;p4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035" name="Google Shape;7035;p47"/>
            <p:cNvGrpSpPr/>
            <p:nvPr/>
          </p:nvGrpSpPr>
          <p:grpSpPr>
            <a:xfrm>
              <a:off x="5287688" y="3173364"/>
              <a:ext cx="1395166" cy="74100"/>
              <a:chOff x="5287688" y="3173364"/>
              <a:chExt cx="1395166" cy="74100"/>
            </a:xfrm>
          </p:grpSpPr>
          <p:cxnSp>
            <p:nvCxnSpPr>
              <p:cNvPr id="7036" name="Google Shape;7036;p4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037" name="Google Shape;7037;p4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038" name="Google Shape;7038;p4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39" name="Google Shape;7039;p4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40" name="Google Shape;7040;p4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41" name="Google Shape;7041;p4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42" name="Google Shape;7042;p4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43" name="Google Shape;7043;p4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044" name="Google Shape;7044;p4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045" name="Google Shape;7045;p47"/>
          <p:cNvGrpSpPr/>
          <p:nvPr/>
        </p:nvGrpSpPr>
        <p:grpSpPr>
          <a:xfrm>
            <a:off x="2021150" y="1609224"/>
            <a:ext cx="1182276" cy="662027"/>
            <a:chOff x="2029517" y="1732295"/>
            <a:chExt cx="1149068" cy="643432"/>
          </a:xfrm>
        </p:grpSpPr>
        <p:grpSp>
          <p:nvGrpSpPr>
            <p:cNvPr id="7046" name="Google Shape;7046;p47"/>
            <p:cNvGrpSpPr/>
            <p:nvPr/>
          </p:nvGrpSpPr>
          <p:grpSpPr>
            <a:xfrm>
              <a:off x="2708660" y="1746937"/>
              <a:ext cx="455427" cy="244429"/>
              <a:chOff x="2700693" y="1746937"/>
              <a:chExt cx="455427" cy="244429"/>
            </a:xfrm>
          </p:grpSpPr>
          <p:grpSp>
            <p:nvGrpSpPr>
              <p:cNvPr id="7047" name="Google Shape;7047;p47"/>
              <p:cNvGrpSpPr/>
              <p:nvPr/>
            </p:nvGrpSpPr>
            <p:grpSpPr>
              <a:xfrm>
                <a:off x="2905682" y="1782817"/>
                <a:ext cx="250438" cy="208549"/>
                <a:chOff x="2905682" y="1782817"/>
                <a:chExt cx="250438" cy="208549"/>
              </a:xfrm>
            </p:grpSpPr>
            <p:cxnSp>
              <p:nvCxnSpPr>
                <p:cNvPr id="7048" name="Google Shape;7048;p4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49" name="Google Shape;7049;p4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47"/>
              <p:cNvGrpSpPr/>
              <p:nvPr/>
            </p:nvGrpSpPr>
            <p:grpSpPr>
              <a:xfrm>
                <a:off x="2700693" y="1746937"/>
                <a:ext cx="449967" cy="72374"/>
                <a:chOff x="2700693" y="1746937"/>
                <a:chExt cx="449967" cy="72374"/>
              </a:xfrm>
            </p:grpSpPr>
            <p:cxnSp>
              <p:nvCxnSpPr>
                <p:cNvPr id="7051" name="Google Shape;7051;p4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52" name="Google Shape;7052;p4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3" name="Google Shape;7053;p47"/>
            <p:cNvGrpSpPr/>
            <p:nvPr/>
          </p:nvGrpSpPr>
          <p:grpSpPr>
            <a:xfrm>
              <a:off x="2029517" y="1732295"/>
              <a:ext cx="1149068" cy="643432"/>
              <a:chOff x="2029517" y="1732295"/>
              <a:chExt cx="1149068" cy="643432"/>
            </a:xfrm>
          </p:grpSpPr>
          <p:grpSp>
            <p:nvGrpSpPr>
              <p:cNvPr id="7054" name="Google Shape;7054;p47"/>
              <p:cNvGrpSpPr/>
              <p:nvPr/>
            </p:nvGrpSpPr>
            <p:grpSpPr>
              <a:xfrm>
                <a:off x="2703618" y="2103152"/>
                <a:ext cx="474966" cy="260017"/>
                <a:chOff x="2703618" y="2103152"/>
                <a:chExt cx="474966" cy="260017"/>
              </a:xfrm>
            </p:grpSpPr>
            <p:grpSp>
              <p:nvGrpSpPr>
                <p:cNvPr id="7055" name="Google Shape;7055;p47"/>
                <p:cNvGrpSpPr/>
                <p:nvPr/>
              </p:nvGrpSpPr>
              <p:grpSpPr>
                <a:xfrm>
                  <a:off x="2703618" y="2290640"/>
                  <a:ext cx="450291" cy="72529"/>
                  <a:chOff x="2703618" y="2290640"/>
                  <a:chExt cx="450291" cy="72529"/>
                </a:xfrm>
              </p:grpSpPr>
              <p:cxnSp>
                <p:nvCxnSpPr>
                  <p:cNvPr id="7056" name="Google Shape;7056;p4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57" name="Google Shape;7057;p4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47"/>
                <p:cNvGrpSpPr/>
                <p:nvPr/>
              </p:nvGrpSpPr>
              <p:grpSpPr>
                <a:xfrm>
                  <a:off x="2908607" y="2103152"/>
                  <a:ext cx="269977" cy="223538"/>
                  <a:chOff x="2908607" y="2103152"/>
                  <a:chExt cx="269977" cy="223538"/>
                </a:xfrm>
              </p:grpSpPr>
              <p:cxnSp>
                <p:nvCxnSpPr>
                  <p:cNvPr id="7059" name="Google Shape;7059;p4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60" name="Google Shape;7060;p4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1" name="Google Shape;7061;p47"/>
              <p:cNvGrpSpPr/>
              <p:nvPr/>
            </p:nvGrpSpPr>
            <p:grpSpPr>
              <a:xfrm>
                <a:off x="2029517" y="1732295"/>
                <a:ext cx="685827" cy="643432"/>
                <a:chOff x="2029517" y="1732295"/>
                <a:chExt cx="685827" cy="643432"/>
              </a:xfrm>
            </p:grpSpPr>
            <p:sp>
              <p:nvSpPr>
                <p:cNvPr id="7062" name="Google Shape;7062;p4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3" name="Google Shape;7063;p47"/>
                <p:cNvGrpSpPr/>
                <p:nvPr/>
              </p:nvGrpSpPr>
              <p:grpSpPr>
                <a:xfrm>
                  <a:off x="2158948" y="1732295"/>
                  <a:ext cx="556396" cy="333108"/>
                  <a:chOff x="2158948" y="1732295"/>
                  <a:chExt cx="556396" cy="333108"/>
                </a:xfrm>
              </p:grpSpPr>
              <p:cxnSp>
                <p:nvCxnSpPr>
                  <p:cNvPr id="7064" name="Google Shape;7064;p4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65" name="Google Shape;7065;p4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47"/>
                <p:cNvGrpSpPr/>
                <p:nvPr/>
              </p:nvGrpSpPr>
              <p:grpSpPr>
                <a:xfrm>
                  <a:off x="2159908" y="2065057"/>
                  <a:ext cx="550884" cy="310670"/>
                  <a:chOff x="2159908" y="2065057"/>
                  <a:chExt cx="550884" cy="310670"/>
                </a:xfrm>
              </p:grpSpPr>
              <p:cxnSp>
                <p:nvCxnSpPr>
                  <p:cNvPr id="7067" name="Google Shape;7067;p4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68" name="Google Shape;7068;p4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69" name="Google Shape;7069;p47"/>
          <p:cNvGrpSpPr/>
          <p:nvPr/>
        </p:nvGrpSpPr>
        <p:grpSpPr>
          <a:xfrm>
            <a:off x="706399" y="1556837"/>
            <a:ext cx="962651" cy="810058"/>
            <a:chOff x="732462" y="1766083"/>
            <a:chExt cx="962651" cy="810058"/>
          </a:xfrm>
        </p:grpSpPr>
        <p:grpSp>
          <p:nvGrpSpPr>
            <p:cNvPr id="7070" name="Google Shape;7070;p47"/>
            <p:cNvGrpSpPr/>
            <p:nvPr/>
          </p:nvGrpSpPr>
          <p:grpSpPr>
            <a:xfrm>
              <a:off x="732462" y="1908333"/>
              <a:ext cx="339369" cy="524756"/>
              <a:chOff x="844912" y="1819635"/>
              <a:chExt cx="329836" cy="510016"/>
            </a:xfrm>
          </p:grpSpPr>
          <p:sp>
            <p:nvSpPr>
              <p:cNvPr id="7071" name="Google Shape;7071;p4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47"/>
            <p:cNvGrpSpPr/>
            <p:nvPr/>
          </p:nvGrpSpPr>
          <p:grpSpPr>
            <a:xfrm>
              <a:off x="1184858" y="2256650"/>
              <a:ext cx="510255" cy="319491"/>
              <a:chOff x="1284601" y="2158168"/>
              <a:chExt cx="495923" cy="310517"/>
            </a:xfrm>
          </p:grpSpPr>
          <p:sp>
            <p:nvSpPr>
              <p:cNvPr id="7078" name="Google Shape;7078;p4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9" name="Google Shape;7079;p47"/>
              <p:cNvGrpSpPr/>
              <p:nvPr/>
            </p:nvGrpSpPr>
            <p:grpSpPr>
              <a:xfrm>
                <a:off x="1507666" y="2158168"/>
                <a:ext cx="272858" cy="310517"/>
                <a:chOff x="1507666" y="2158168"/>
                <a:chExt cx="272858" cy="310517"/>
              </a:xfrm>
            </p:grpSpPr>
            <p:grpSp>
              <p:nvGrpSpPr>
                <p:cNvPr id="7080" name="Google Shape;7080;p47"/>
                <p:cNvGrpSpPr/>
                <p:nvPr/>
              </p:nvGrpSpPr>
              <p:grpSpPr>
                <a:xfrm>
                  <a:off x="1507666" y="2176104"/>
                  <a:ext cx="166395" cy="273149"/>
                  <a:chOff x="1507666" y="2176104"/>
                  <a:chExt cx="166395" cy="273149"/>
                </a:xfrm>
              </p:grpSpPr>
              <p:sp>
                <p:nvSpPr>
                  <p:cNvPr id="7081" name="Google Shape;7081;p4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4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8" name="Google Shape;7088;p4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4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90" name="Google Shape;7090;p47"/>
            <p:cNvGrpSpPr/>
            <p:nvPr/>
          </p:nvGrpSpPr>
          <p:grpSpPr>
            <a:xfrm>
              <a:off x="1184858" y="1766083"/>
              <a:ext cx="510255" cy="319491"/>
              <a:chOff x="1284601" y="1681380"/>
              <a:chExt cx="495923" cy="310517"/>
            </a:xfrm>
          </p:grpSpPr>
          <p:sp>
            <p:nvSpPr>
              <p:cNvPr id="7091" name="Google Shape;7091;p4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2" name="Google Shape;7092;p47"/>
              <p:cNvGrpSpPr/>
              <p:nvPr/>
            </p:nvGrpSpPr>
            <p:grpSpPr>
              <a:xfrm>
                <a:off x="1507666" y="1681380"/>
                <a:ext cx="272858" cy="310517"/>
                <a:chOff x="1507666" y="1681380"/>
                <a:chExt cx="272858" cy="310517"/>
              </a:xfrm>
            </p:grpSpPr>
            <p:grpSp>
              <p:nvGrpSpPr>
                <p:cNvPr id="7093" name="Google Shape;7093;p47"/>
                <p:cNvGrpSpPr/>
                <p:nvPr/>
              </p:nvGrpSpPr>
              <p:grpSpPr>
                <a:xfrm>
                  <a:off x="1507666" y="1700120"/>
                  <a:ext cx="166395" cy="272984"/>
                  <a:chOff x="1507666" y="1700120"/>
                  <a:chExt cx="166395" cy="272984"/>
                </a:xfrm>
              </p:grpSpPr>
              <p:sp>
                <p:nvSpPr>
                  <p:cNvPr id="7094" name="Google Shape;7094;p4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4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1" name="Google Shape;7101;p4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4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03" name="Google Shape;7103;p47"/>
          <p:cNvGrpSpPr/>
          <p:nvPr/>
        </p:nvGrpSpPr>
        <p:grpSpPr>
          <a:xfrm>
            <a:off x="6815339" y="2324267"/>
            <a:ext cx="1622269" cy="552443"/>
            <a:chOff x="6894650" y="2574740"/>
            <a:chExt cx="1445100" cy="492111"/>
          </a:xfrm>
        </p:grpSpPr>
        <p:sp>
          <p:nvSpPr>
            <p:cNvPr id="7104" name="Google Shape;7104;p4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4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09" name="Google Shape;7109;p4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110" name="Google Shape;7110;p47"/>
          <p:cNvGrpSpPr/>
          <p:nvPr/>
        </p:nvGrpSpPr>
        <p:grpSpPr>
          <a:xfrm>
            <a:off x="6834882" y="3698522"/>
            <a:ext cx="1583206" cy="475705"/>
            <a:chOff x="6953919" y="3907920"/>
            <a:chExt cx="1377300" cy="475705"/>
          </a:xfrm>
        </p:grpSpPr>
        <p:cxnSp>
          <p:nvCxnSpPr>
            <p:cNvPr id="7111" name="Google Shape;7111;p4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112" name="Google Shape;7112;p4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113" name="Google Shape;7113;p4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114" name="Google Shape;7114;p4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115" name="Google Shape;7115;p4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116" name="Google Shape;7116;p47"/>
          <p:cNvGrpSpPr/>
          <p:nvPr/>
        </p:nvGrpSpPr>
        <p:grpSpPr>
          <a:xfrm>
            <a:off x="2338470" y="2459668"/>
            <a:ext cx="836286" cy="824529"/>
            <a:chOff x="2389399" y="2595741"/>
            <a:chExt cx="812796" cy="801369"/>
          </a:xfrm>
        </p:grpSpPr>
        <p:grpSp>
          <p:nvGrpSpPr>
            <p:cNvPr id="7117" name="Google Shape;7117;p47"/>
            <p:cNvGrpSpPr/>
            <p:nvPr/>
          </p:nvGrpSpPr>
          <p:grpSpPr>
            <a:xfrm>
              <a:off x="2492145" y="2881565"/>
              <a:ext cx="607300" cy="229751"/>
              <a:chOff x="2492145" y="2881565"/>
              <a:chExt cx="607300" cy="229751"/>
            </a:xfrm>
          </p:grpSpPr>
          <p:sp>
            <p:nvSpPr>
              <p:cNvPr id="7118" name="Google Shape;7118;p4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4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4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47"/>
            <p:cNvGrpSpPr/>
            <p:nvPr/>
          </p:nvGrpSpPr>
          <p:grpSpPr>
            <a:xfrm>
              <a:off x="2389399" y="2595741"/>
              <a:ext cx="812796" cy="296825"/>
              <a:chOff x="2389399" y="2595741"/>
              <a:chExt cx="812796" cy="296825"/>
            </a:xfrm>
          </p:grpSpPr>
          <p:grpSp>
            <p:nvGrpSpPr>
              <p:cNvPr id="7122" name="Google Shape;7122;p47"/>
              <p:cNvGrpSpPr/>
              <p:nvPr/>
            </p:nvGrpSpPr>
            <p:grpSpPr>
              <a:xfrm>
                <a:off x="2389399" y="2595741"/>
                <a:ext cx="363638" cy="296825"/>
                <a:chOff x="2389399" y="2595741"/>
                <a:chExt cx="363638" cy="296825"/>
              </a:xfrm>
            </p:grpSpPr>
            <p:grpSp>
              <p:nvGrpSpPr>
                <p:cNvPr id="7123" name="Google Shape;7123;p47"/>
                <p:cNvGrpSpPr/>
                <p:nvPr/>
              </p:nvGrpSpPr>
              <p:grpSpPr>
                <a:xfrm>
                  <a:off x="2493852" y="2794333"/>
                  <a:ext cx="259185" cy="98232"/>
                  <a:chOff x="2493852" y="2794333"/>
                  <a:chExt cx="259185" cy="98232"/>
                </a:xfrm>
              </p:grpSpPr>
              <p:sp>
                <p:nvSpPr>
                  <p:cNvPr id="7124" name="Google Shape;7124;p4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4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4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47"/>
                <p:cNvGrpSpPr/>
                <p:nvPr/>
              </p:nvGrpSpPr>
              <p:grpSpPr>
                <a:xfrm>
                  <a:off x="2389399" y="2595741"/>
                  <a:ext cx="224343" cy="182054"/>
                  <a:chOff x="2389399" y="2595741"/>
                  <a:chExt cx="224343" cy="182054"/>
                </a:xfrm>
              </p:grpSpPr>
              <p:sp>
                <p:nvSpPr>
                  <p:cNvPr id="7128" name="Google Shape;7128;p4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0" name="Google Shape;7130;p47"/>
              <p:cNvGrpSpPr/>
              <p:nvPr/>
            </p:nvGrpSpPr>
            <p:grpSpPr>
              <a:xfrm>
                <a:off x="2683630" y="2595741"/>
                <a:ext cx="224334" cy="296825"/>
                <a:chOff x="2683630" y="2595741"/>
                <a:chExt cx="224334" cy="296825"/>
              </a:xfrm>
            </p:grpSpPr>
            <p:grpSp>
              <p:nvGrpSpPr>
                <p:cNvPr id="7131" name="Google Shape;7131;p47"/>
                <p:cNvGrpSpPr/>
                <p:nvPr/>
              </p:nvGrpSpPr>
              <p:grpSpPr>
                <a:xfrm>
                  <a:off x="2788083" y="2794333"/>
                  <a:ext cx="15356" cy="98232"/>
                  <a:chOff x="2788083" y="2794333"/>
                  <a:chExt cx="15356" cy="98232"/>
                </a:xfrm>
              </p:grpSpPr>
              <p:sp>
                <p:nvSpPr>
                  <p:cNvPr id="7132" name="Google Shape;7132;p4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4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4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47"/>
                <p:cNvGrpSpPr/>
                <p:nvPr/>
              </p:nvGrpSpPr>
              <p:grpSpPr>
                <a:xfrm>
                  <a:off x="2683630" y="2595741"/>
                  <a:ext cx="224334" cy="182054"/>
                  <a:chOff x="2683630" y="2595741"/>
                  <a:chExt cx="224334" cy="182054"/>
                </a:xfrm>
              </p:grpSpPr>
              <p:sp>
                <p:nvSpPr>
                  <p:cNvPr id="7136" name="Google Shape;7136;p4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4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8" name="Google Shape;7138;p47"/>
              <p:cNvGrpSpPr/>
              <p:nvPr/>
            </p:nvGrpSpPr>
            <p:grpSpPr>
              <a:xfrm>
                <a:off x="2838475" y="2595741"/>
                <a:ext cx="363719" cy="296825"/>
                <a:chOff x="2838475" y="2595741"/>
                <a:chExt cx="363719" cy="296825"/>
              </a:xfrm>
            </p:grpSpPr>
            <p:grpSp>
              <p:nvGrpSpPr>
                <p:cNvPr id="7139" name="Google Shape;7139;p47"/>
                <p:cNvGrpSpPr/>
                <p:nvPr/>
              </p:nvGrpSpPr>
              <p:grpSpPr>
                <a:xfrm>
                  <a:off x="2838475" y="2794333"/>
                  <a:ext cx="259185" cy="98232"/>
                  <a:chOff x="2838475" y="2794333"/>
                  <a:chExt cx="259185" cy="98232"/>
                </a:xfrm>
              </p:grpSpPr>
              <p:sp>
                <p:nvSpPr>
                  <p:cNvPr id="7140" name="Google Shape;7140;p4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4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4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47"/>
                <p:cNvGrpSpPr/>
                <p:nvPr/>
              </p:nvGrpSpPr>
              <p:grpSpPr>
                <a:xfrm>
                  <a:off x="2977852" y="2595741"/>
                  <a:ext cx="224343" cy="182054"/>
                  <a:chOff x="2977852" y="2595741"/>
                  <a:chExt cx="224343" cy="182054"/>
                </a:xfrm>
              </p:grpSpPr>
              <p:sp>
                <p:nvSpPr>
                  <p:cNvPr id="7144" name="Google Shape;7144;p4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4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46" name="Google Shape;7146;p47"/>
            <p:cNvGrpSpPr/>
            <p:nvPr/>
          </p:nvGrpSpPr>
          <p:grpSpPr>
            <a:xfrm>
              <a:off x="2389399" y="3100241"/>
              <a:ext cx="812796" cy="296869"/>
              <a:chOff x="2389399" y="3100241"/>
              <a:chExt cx="812796" cy="296869"/>
            </a:xfrm>
          </p:grpSpPr>
          <p:grpSp>
            <p:nvGrpSpPr>
              <p:cNvPr id="7147" name="Google Shape;7147;p47"/>
              <p:cNvGrpSpPr/>
              <p:nvPr/>
            </p:nvGrpSpPr>
            <p:grpSpPr>
              <a:xfrm>
                <a:off x="2683630" y="3100241"/>
                <a:ext cx="224334" cy="296869"/>
                <a:chOff x="2683630" y="3100241"/>
                <a:chExt cx="224334" cy="296869"/>
              </a:xfrm>
            </p:grpSpPr>
            <p:grpSp>
              <p:nvGrpSpPr>
                <p:cNvPr id="7148" name="Google Shape;7148;p47"/>
                <p:cNvGrpSpPr/>
                <p:nvPr/>
              </p:nvGrpSpPr>
              <p:grpSpPr>
                <a:xfrm>
                  <a:off x="2788083" y="3100241"/>
                  <a:ext cx="15356" cy="98237"/>
                  <a:chOff x="2788083" y="3100241"/>
                  <a:chExt cx="15356" cy="98237"/>
                </a:xfrm>
              </p:grpSpPr>
              <p:sp>
                <p:nvSpPr>
                  <p:cNvPr id="7149" name="Google Shape;7149;p4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47"/>
                <p:cNvGrpSpPr/>
                <p:nvPr/>
              </p:nvGrpSpPr>
              <p:grpSpPr>
                <a:xfrm>
                  <a:off x="2683630" y="3215065"/>
                  <a:ext cx="224334" cy="182045"/>
                  <a:chOff x="2683630" y="3215065"/>
                  <a:chExt cx="224334" cy="182045"/>
                </a:xfrm>
              </p:grpSpPr>
              <p:sp>
                <p:nvSpPr>
                  <p:cNvPr id="7153" name="Google Shape;7153;p4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4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5" name="Google Shape;7155;p47"/>
              <p:cNvGrpSpPr/>
              <p:nvPr/>
            </p:nvGrpSpPr>
            <p:grpSpPr>
              <a:xfrm>
                <a:off x="2389399" y="3100241"/>
                <a:ext cx="363638" cy="296869"/>
                <a:chOff x="2389399" y="3100241"/>
                <a:chExt cx="363638" cy="296869"/>
              </a:xfrm>
            </p:grpSpPr>
            <p:grpSp>
              <p:nvGrpSpPr>
                <p:cNvPr id="7156" name="Google Shape;7156;p47"/>
                <p:cNvGrpSpPr/>
                <p:nvPr/>
              </p:nvGrpSpPr>
              <p:grpSpPr>
                <a:xfrm>
                  <a:off x="2493852" y="3100241"/>
                  <a:ext cx="259185" cy="98237"/>
                  <a:chOff x="2493852" y="3100241"/>
                  <a:chExt cx="259185" cy="98237"/>
                </a:xfrm>
              </p:grpSpPr>
              <p:sp>
                <p:nvSpPr>
                  <p:cNvPr id="7157" name="Google Shape;7157;p4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4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47"/>
                <p:cNvGrpSpPr/>
                <p:nvPr/>
              </p:nvGrpSpPr>
              <p:grpSpPr>
                <a:xfrm>
                  <a:off x="2389399" y="3215065"/>
                  <a:ext cx="224343" cy="182045"/>
                  <a:chOff x="2389399" y="3215065"/>
                  <a:chExt cx="224343" cy="182045"/>
                </a:xfrm>
              </p:grpSpPr>
              <p:sp>
                <p:nvSpPr>
                  <p:cNvPr id="7161" name="Google Shape;7161;p4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3" name="Google Shape;7163;p47"/>
              <p:cNvGrpSpPr/>
              <p:nvPr/>
            </p:nvGrpSpPr>
            <p:grpSpPr>
              <a:xfrm>
                <a:off x="2838475" y="3100241"/>
                <a:ext cx="363719" cy="296869"/>
                <a:chOff x="2838475" y="3100241"/>
                <a:chExt cx="363719" cy="296869"/>
              </a:xfrm>
            </p:grpSpPr>
            <p:grpSp>
              <p:nvGrpSpPr>
                <p:cNvPr id="7164" name="Google Shape;7164;p47"/>
                <p:cNvGrpSpPr/>
                <p:nvPr/>
              </p:nvGrpSpPr>
              <p:grpSpPr>
                <a:xfrm>
                  <a:off x="2838475" y="3100241"/>
                  <a:ext cx="259185" cy="98237"/>
                  <a:chOff x="2838475" y="3100241"/>
                  <a:chExt cx="259185" cy="98237"/>
                </a:xfrm>
              </p:grpSpPr>
              <p:sp>
                <p:nvSpPr>
                  <p:cNvPr id="7165" name="Google Shape;7165;p4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4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4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47"/>
                <p:cNvGrpSpPr/>
                <p:nvPr/>
              </p:nvGrpSpPr>
              <p:grpSpPr>
                <a:xfrm>
                  <a:off x="2977852" y="3215065"/>
                  <a:ext cx="224343" cy="182045"/>
                  <a:chOff x="2977852" y="3215065"/>
                  <a:chExt cx="224343" cy="182045"/>
                </a:xfrm>
              </p:grpSpPr>
              <p:sp>
                <p:nvSpPr>
                  <p:cNvPr id="7169" name="Google Shape;7169;p4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4" name="Shape 7174"/>
        <p:cNvGrpSpPr/>
        <p:nvPr/>
      </p:nvGrpSpPr>
      <p:grpSpPr>
        <a:xfrm>
          <a:off x="0" y="0"/>
          <a:ext cx="0" cy="0"/>
          <a:chOff x="0" y="0"/>
          <a:chExt cx="0" cy="0"/>
        </a:xfrm>
      </p:grpSpPr>
      <p:grpSp>
        <p:nvGrpSpPr>
          <p:cNvPr id="7175" name="Google Shape;7175;p48"/>
          <p:cNvGrpSpPr/>
          <p:nvPr/>
        </p:nvGrpSpPr>
        <p:grpSpPr>
          <a:xfrm>
            <a:off x="702088" y="3155922"/>
            <a:ext cx="2390414" cy="1024800"/>
            <a:chOff x="728925" y="3296613"/>
            <a:chExt cx="2390414" cy="1024800"/>
          </a:xfrm>
        </p:grpSpPr>
        <p:grpSp>
          <p:nvGrpSpPr>
            <p:cNvPr id="7176" name="Google Shape;7176;p48"/>
            <p:cNvGrpSpPr/>
            <p:nvPr/>
          </p:nvGrpSpPr>
          <p:grpSpPr>
            <a:xfrm>
              <a:off x="728925" y="3619800"/>
              <a:ext cx="2390414" cy="500893"/>
              <a:chOff x="728925" y="3619800"/>
              <a:chExt cx="2390414" cy="500893"/>
            </a:xfrm>
          </p:grpSpPr>
          <p:sp>
            <p:nvSpPr>
              <p:cNvPr id="7177" name="Google Shape;7177;p4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78" name="Google Shape;7178;p4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79" name="Google Shape;7179;p48"/>
            <p:cNvGrpSpPr/>
            <p:nvPr/>
          </p:nvGrpSpPr>
          <p:grpSpPr>
            <a:xfrm>
              <a:off x="1348050" y="3296613"/>
              <a:ext cx="1706152" cy="1024800"/>
              <a:chOff x="1348050" y="3296613"/>
              <a:chExt cx="1706152" cy="1024800"/>
            </a:xfrm>
          </p:grpSpPr>
          <p:sp>
            <p:nvSpPr>
              <p:cNvPr id="7180" name="Google Shape;7180;p4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1" name="Google Shape;7181;p4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2" name="Google Shape;7182;p4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3" name="Google Shape;7183;p4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4" name="Google Shape;7184;p4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85" name="Google Shape;7185;p48"/>
            <p:cNvGrpSpPr/>
            <p:nvPr/>
          </p:nvGrpSpPr>
          <p:grpSpPr>
            <a:xfrm>
              <a:off x="1455707" y="3654858"/>
              <a:ext cx="1491150" cy="417657"/>
              <a:chOff x="1455707" y="3654858"/>
              <a:chExt cx="1491150" cy="417657"/>
            </a:xfrm>
          </p:grpSpPr>
          <p:sp>
            <p:nvSpPr>
              <p:cNvPr id="7186" name="Google Shape;7186;p4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4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4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4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4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4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4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4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4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206" name="Google Shape;7206;p48"/>
          <p:cNvGraphicFramePr/>
          <p:nvPr/>
        </p:nvGraphicFramePr>
        <p:xfrm>
          <a:off x="5937787" y="2153834"/>
          <a:ext cx="3000000" cy="3000000"/>
        </p:xfrm>
        <a:graphic>
          <a:graphicData uri="http://schemas.openxmlformats.org/drawingml/2006/table">
            <a:tbl>
              <a:tblPr>
                <a:noFill/>
                <a:tableStyleId>{31418C54-946E-454C-9D61-DCC9242B6FAF}</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207" name="Google Shape;7207;p48"/>
          <p:cNvGrpSpPr/>
          <p:nvPr/>
        </p:nvGrpSpPr>
        <p:grpSpPr>
          <a:xfrm>
            <a:off x="710464" y="981599"/>
            <a:ext cx="2396505" cy="976502"/>
            <a:chOff x="749309" y="1112739"/>
            <a:chExt cx="2371603" cy="976502"/>
          </a:xfrm>
        </p:grpSpPr>
        <p:grpSp>
          <p:nvGrpSpPr>
            <p:cNvPr id="7208" name="Google Shape;7208;p48"/>
            <p:cNvGrpSpPr/>
            <p:nvPr/>
          </p:nvGrpSpPr>
          <p:grpSpPr>
            <a:xfrm>
              <a:off x="1092126" y="1112739"/>
              <a:ext cx="2028786" cy="975464"/>
              <a:chOff x="1092126" y="1112739"/>
              <a:chExt cx="2028786" cy="975464"/>
            </a:xfrm>
          </p:grpSpPr>
          <p:sp>
            <p:nvSpPr>
              <p:cNvPr id="7209" name="Google Shape;7209;p4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4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4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4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4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4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4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4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48"/>
            <p:cNvGrpSpPr/>
            <p:nvPr/>
          </p:nvGrpSpPr>
          <p:grpSpPr>
            <a:xfrm>
              <a:off x="749309" y="1112739"/>
              <a:ext cx="314700" cy="975464"/>
              <a:chOff x="749309" y="1112739"/>
              <a:chExt cx="314700" cy="975464"/>
            </a:xfrm>
          </p:grpSpPr>
          <p:sp>
            <p:nvSpPr>
              <p:cNvPr id="7234" name="Google Shape;7234;p4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4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8" name="Google Shape;7238;p4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4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4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242" name="Google Shape;7242;p48"/>
          <p:cNvGraphicFramePr/>
          <p:nvPr/>
        </p:nvGraphicFramePr>
        <p:xfrm>
          <a:off x="5937812" y="981584"/>
          <a:ext cx="3000000" cy="3000000"/>
        </p:xfrm>
        <a:graphic>
          <a:graphicData uri="http://schemas.openxmlformats.org/drawingml/2006/table">
            <a:tbl>
              <a:tblPr>
                <a:noFill/>
                <a:tableStyleId>{31418C54-946E-454C-9D61-DCC9242B6FAF}</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243" name="Google Shape;7243;p48"/>
          <p:cNvGraphicFramePr/>
          <p:nvPr/>
        </p:nvGraphicFramePr>
        <p:xfrm>
          <a:off x="3358675" y="2153834"/>
          <a:ext cx="3000000" cy="3000000"/>
        </p:xfrm>
        <a:graphic>
          <a:graphicData uri="http://schemas.openxmlformats.org/drawingml/2006/table">
            <a:tbl>
              <a:tblPr>
                <a:noFill/>
                <a:tableStyleId>{31418C54-946E-454C-9D61-DCC9242B6FAF}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244" name="Google Shape;7244;p48"/>
          <p:cNvGrpSpPr/>
          <p:nvPr/>
        </p:nvGrpSpPr>
        <p:grpSpPr>
          <a:xfrm>
            <a:off x="3360661" y="3144795"/>
            <a:ext cx="2363377" cy="1047062"/>
            <a:chOff x="3358399" y="3285485"/>
            <a:chExt cx="2363377" cy="1047062"/>
          </a:xfrm>
        </p:grpSpPr>
        <p:grpSp>
          <p:nvGrpSpPr>
            <p:cNvPr id="7245" name="Google Shape;7245;p48"/>
            <p:cNvGrpSpPr/>
            <p:nvPr/>
          </p:nvGrpSpPr>
          <p:grpSpPr>
            <a:xfrm>
              <a:off x="3358412" y="3285485"/>
              <a:ext cx="2363244" cy="139500"/>
              <a:chOff x="3358412" y="3285485"/>
              <a:chExt cx="2363244" cy="139500"/>
            </a:xfrm>
          </p:grpSpPr>
          <p:sp>
            <p:nvSpPr>
              <p:cNvPr id="7246" name="Google Shape;7246;p4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4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4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48"/>
            <p:cNvGrpSpPr/>
            <p:nvPr/>
          </p:nvGrpSpPr>
          <p:grpSpPr>
            <a:xfrm>
              <a:off x="3358412" y="3466996"/>
              <a:ext cx="2363244" cy="139500"/>
              <a:chOff x="3358412" y="3466996"/>
              <a:chExt cx="2363244" cy="139500"/>
            </a:xfrm>
          </p:grpSpPr>
          <p:sp>
            <p:nvSpPr>
              <p:cNvPr id="7252" name="Google Shape;7252;p4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4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4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4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48"/>
            <p:cNvGrpSpPr/>
            <p:nvPr/>
          </p:nvGrpSpPr>
          <p:grpSpPr>
            <a:xfrm>
              <a:off x="3358412" y="3648507"/>
              <a:ext cx="2363244" cy="139500"/>
              <a:chOff x="3358412" y="3648507"/>
              <a:chExt cx="2363244" cy="139500"/>
            </a:xfrm>
          </p:grpSpPr>
          <p:sp>
            <p:nvSpPr>
              <p:cNvPr id="7258" name="Google Shape;7258;p4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4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4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4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4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48"/>
            <p:cNvGrpSpPr/>
            <p:nvPr/>
          </p:nvGrpSpPr>
          <p:grpSpPr>
            <a:xfrm>
              <a:off x="3358412" y="3830018"/>
              <a:ext cx="2363244" cy="139500"/>
              <a:chOff x="3358412" y="3830018"/>
              <a:chExt cx="2363244" cy="139500"/>
            </a:xfrm>
          </p:grpSpPr>
          <p:sp>
            <p:nvSpPr>
              <p:cNvPr id="7264" name="Google Shape;7264;p4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4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4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4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48"/>
            <p:cNvGrpSpPr/>
            <p:nvPr/>
          </p:nvGrpSpPr>
          <p:grpSpPr>
            <a:xfrm>
              <a:off x="3358399" y="4011514"/>
              <a:ext cx="2363377" cy="139537"/>
              <a:chOff x="3294800" y="4134603"/>
              <a:chExt cx="2638876" cy="152400"/>
            </a:xfrm>
          </p:grpSpPr>
          <p:sp>
            <p:nvSpPr>
              <p:cNvPr id="7270" name="Google Shape;7270;p4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4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4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4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48"/>
            <p:cNvGrpSpPr/>
            <p:nvPr/>
          </p:nvGrpSpPr>
          <p:grpSpPr>
            <a:xfrm>
              <a:off x="3358399" y="4193010"/>
              <a:ext cx="2363377" cy="139537"/>
              <a:chOff x="3294800" y="4134603"/>
              <a:chExt cx="2638876" cy="152400"/>
            </a:xfrm>
          </p:grpSpPr>
          <p:sp>
            <p:nvSpPr>
              <p:cNvPr id="7276" name="Google Shape;7276;p4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4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4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4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281" name="Google Shape;7281;p48"/>
          <p:cNvGraphicFramePr/>
          <p:nvPr/>
        </p:nvGraphicFramePr>
        <p:xfrm>
          <a:off x="711463" y="2153834"/>
          <a:ext cx="3000000" cy="3000000"/>
        </p:xfrm>
        <a:graphic>
          <a:graphicData uri="http://schemas.openxmlformats.org/drawingml/2006/table">
            <a:tbl>
              <a:tblPr>
                <a:noFill/>
                <a:tableStyleId>{31418C54-946E-454C-9D61-DCC9242B6FAF}</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282" name="Google Shape;7282;p48"/>
          <p:cNvGrpSpPr/>
          <p:nvPr/>
        </p:nvGrpSpPr>
        <p:grpSpPr>
          <a:xfrm>
            <a:off x="4161132" y="2557649"/>
            <a:ext cx="1302095" cy="60959"/>
            <a:chOff x="3558802" y="4011427"/>
            <a:chExt cx="1866000" cy="111300"/>
          </a:xfrm>
        </p:grpSpPr>
        <p:sp>
          <p:nvSpPr>
            <p:cNvPr id="7283" name="Google Shape;7283;p4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48"/>
          <p:cNvGrpSpPr/>
          <p:nvPr/>
        </p:nvGrpSpPr>
        <p:grpSpPr>
          <a:xfrm>
            <a:off x="4706620" y="2839808"/>
            <a:ext cx="914340" cy="60959"/>
            <a:chOff x="3558802" y="4011427"/>
            <a:chExt cx="1866000" cy="111300"/>
          </a:xfrm>
        </p:grpSpPr>
        <p:sp>
          <p:nvSpPr>
            <p:cNvPr id="7286" name="Google Shape;7286;p4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48"/>
          <p:cNvGrpSpPr/>
          <p:nvPr/>
        </p:nvGrpSpPr>
        <p:grpSpPr>
          <a:xfrm>
            <a:off x="5871419" y="3167606"/>
            <a:ext cx="2522867" cy="1001454"/>
            <a:chOff x="1904318" y="789980"/>
            <a:chExt cx="1489472" cy="606868"/>
          </a:xfrm>
        </p:grpSpPr>
        <p:cxnSp>
          <p:nvCxnSpPr>
            <p:cNvPr id="7289" name="Google Shape;7289;p4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90" name="Google Shape;7290;p4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91" name="Google Shape;7291;p4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292" name="Google Shape;7292;p4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293" name="Google Shape;7293;p4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294" name="Google Shape;7294;p4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295" name="Google Shape;7295;p4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296" name="Google Shape;7296;p4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303" name="Google Shape;7303;p4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304" name="Google Shape;7304;p4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305" name="Google Shape;7305;p4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48"/>
          <p:cNvGrpSpPr/>
          <p:nvPr/>
        </p:nvGrpSpPr>
        <p:grpSpPr>
          <a:xfrm>
            <a:off x="3355824" y="951642"/>
            <a:ext cx="2363393" cy="1005865"/>
            <a:chOff x="3292400" y="1193188"/>
            <a:chExt cx="2615240" cy="1131075"/>
          </a:xfrm>
        </p:grpSpPr>
        <p:sp>
          <p:nvSpPr>
            <p:cNvPr id="7307" name="Google Shape;7307;p4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8" name="Google Shape;7308;p4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9" name="Google Shape;7309;p4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310" name="Google Shape;7310;p4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311" name="Google Shape;7311;p4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312" name="Google Shape;7312;p4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313" name="Google Shape;7313;p4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314" name="Google Shape;7314;p4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315" name="Google Shape;7315;p4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316" name="Google Shape;7316;p4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317" name="Google Shape;7317;p4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318" name="Google Shape;7318;p4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319" name="Google Shape;7319;p4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320" name="Google Shape;7320;p4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321" name="Google Shape;7321;p48"/>
            <p:cNvGrpSpPr/>
            <p:nvPr/>
          </p:nvGrpSpPr>
          <p:grpSpPr>
            <a:xfrm>
              <a:off x="3748438" y="1378608"/>
              <a:ext cx="2159202" cy="903971"/>
              <a:chOff x="1683525" y="2179850"/>
              <a:chExt cx="4519050" cy="2134525"/>
            </a:xfrm>
          </p:grpSpPr>
          <p:sp>
            <p:nvSpPr>
              <p:cNvPr id="7322" name="Google Shape;7322;p4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3" name="Google Shape;7323;p4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4" name="Google Shape;7324;p4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5" name="Google Shape;7325;p4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6" name="Google Shape;7326;p4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7" name="Google Shape;7327;p4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8" name="Google Shape;7328;p4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9" name="Google Shape;7329;p4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0" name="Google Shape;7330;p4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1" name="Google Shape;7331;p4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2" name="Google Shape;7332;p4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3" name="Google Shape;7333;p4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7" name="Shape 7337"/>
        <p:cNvGrpSpPr/>
        <p:nvPr/>
      </p:nvGrpSpPr>
      <p:grpSpPr>
        <a:xfrm>
          <a:off x="0" y="0"/>
          <a:ext cx="0" cy="0"/>
          <a:chOff x="0" y="0"/>
          <a:chExt cx="0" cy="0"/>
        </a:xfrm>
      </p:grpSpPr>
      <p:grpSp>
        <p:nvGrpSpPr>
          <p:cNvPr id="7338" name="Google Shape;7338;p49"/>
          <p:cNvGrpSpPr/>
          <p:nvPr/>
        </p:nvGrpSpPr>
        <p:grpSpPr>
          <a:xfrm>
            <a:off x="4796690" y="970938"/>
            <a:ext cx="745431" cy="718863"/>
            <a:chOff x="4249973" y="1201875"/>
            <a:chExt cx="1958568" cy="1888762"/>
          </a:xfrm>
        </p:grpSpPr>
        <p:sp>
          <p:nvSpPr>
            <p:cNvPr id="7339" name="Google Shape;7339;p4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0" name="Google Shape;7340;p49"/>
            <p:cNvGrpSpPr/>
            <p:nvPr/>
          </p:nvGrpSpPr>
          <p:grpSpPr>
            <a:xfrm>
              <a:off x="5853086" y="1789142"/>
              <a:ext cx="355454" cy="1048099"/>
              <a:chOff x="5576108" y="2016725"/>
              <a:chExt cx="565200" cy="1666560"/>
            </a:xfrm>
          </p:grpSpPr>
          <p:sp>
            <p:nvSpPr>
              <p:cNvPr id="7341" name="Google Shape;7341;p4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42" name="Google Shape;7342;p4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49"/>
            <p:cNvGrpSpPr/>
            <p:nvPr/>
          </p:nvGrpSpPr>
          <p:grpSpPr>
            <a:xfrm>
              <a:off x="4869455" y="2691676"/>
              <a:ext cx="1013897" cy="398961"/>
              <a:chOff x="4012057" y="3451825"/>
              <a:chExt cx="1612175" cy="634379"/>
            </a:xfrm>
          </p:grpSpPr>
          <p:sp>
            <p:nvSpPr>
              <p:cNvPr id="7344" name="Google Shape;7344;p4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45" name="Google Shape;7345;p4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49"/>
            <p:cNvGrpSpPr/>
            <p:nvPr/>
          </p:nvGrpSpPr>
          <p:grpSpPr>
            <a:xfrm>
              <a:off x="4276937" y="2155961"/>
              <a:ext cx="651965" cy="891358"/>
              <a:chOff x="3069908" y="2599997"/>
              <a:chExt cx="1036675" cy="1417328"/>
            </a:xfrm>
          </p:grpSpPr>
          <p:sp>
            <p:nvSpPr>
              <p:cNvPr id="7347" name="Google Shape;7347;p4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48" name="Google Shape;7348;p4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49"/>
            <p:cNvGrpSpPr/>
            <p:nvPr/>
          </p:nvGrpSpPr>
          <p:grpSpPr>
            <a:xfrm>
              <a:off x="5054918" y="1201875"/>
              <a:ext cx="999548" cy="602711"/>
              <a:chOff x="4306958" y="1082925"/>
              <a:chExt cx="1589359" cy="958358"/>
            </a:xfrm>
          </p:grpSpPr>
          <p:sp>
            <p:nvSpPr>
              <p:cNvPr id="7350" name="Google Shape;7350;p4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51" name="Google Shape;7351;p4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49"/>
            <p:cNvGrpSpPr/>
            <p:nvPr/>
          </p:nvGrpSpPr>
          <p:grpSpPr>
            <a:xfrm>
              <a:off x="4249973" y="1303451"/>
              <a:ext cx="799317" cy="841334"/>
              <a:chOff x="3027033" y="1244439"/>
              <a:chExt cx="1270977" cy="1337786"/>
            </a:xfrm>
          </p:grpSpPr>
          <p:sp>
            <p:nvSpPr>
              <p:cNvPr id="7353" name="Google Shape;7353;p4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54" name="Google Shape;7354;p4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5" name="Google Shape;7355;p49"/>
          <p:cNvGrpSpPr/>
          <p:nvPr/>
        </p:nvGrpSpPr>
        <p:grpSpPr>
          <a:xfrm>
            <a:off x="713063" y="1849388"/>
            <a:ext cx="761767" cy="729896"/>
            <a:chOff x="2657744" y="2337745"/>
            <a:chExt cx="832987" cy="798137"/>
          </a:xfrm>
        </p:grpSpPr>
        <p:sp>
          <p:nvSpPr>
            <p:cNvPr id="7356" name="Google Shape;7356;p4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4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4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49"/>
          <p:cNvGrpSpPr/>
          <p:nvPr/>
        </p:nvGrpSpPr>
        <p:grpSpPr>
          <a:xfrm>
            <a:off x="3224027" y="1852594"/>
            <a:ext cx="685569" cy="723586"/>
            <a:chOff x="3398134" y="2057755"/>
            <a:chExt cx="704087" cy="743130"/>
          </a:xfrm>
        </p:grpSpPr>
        <p:grpSp>
          <p:nvGrpSpPr>
            <p:cNvPr id="7363" name="Google Shape;7363;p49"/>
            <p:cNvGrpSpPr/>
            <p:nvPr/>
          </p:nvGrpSpPr>
          <p:grpSpPr>
            <a:xfrm>
              <a:off x="3398134" y="2290183"/>
              <a:ext cx="315300" cy="219900"/>
              <a:chOff x="3398134" y="2290183"/>
              <a:chExt cx="315300" cy="219900"/>
            </a:xfrm>
          </p:grpSpPr>
          <p:sp>
            <p:nvSpPr>
              <p:cNvPr id="7364" name="Google Shape;7364;p4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65" name="Google Shape;7365;p49"/>
              <p:cNvCxnSpPr>
                <a:stCxn id="736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366" name="Google Shape;7366;p49"/>
            <p:cNvGrpSpPr/>
            <p:nvPr/>
          </p:nvGrpSpPr>
          <p:grpSpPr>
            <a:xfrm>
              <a:off x="3547823" y="2467358"/>
              <a:ext cx="219900" cy="333527"/>
              <a:chOff x="3547823" y="2467358"/>
              <a:chExt cx="219900" cy="333527"/>
            </a:xfrm>
          </p:grpSpPr>
          <p:sp>
            <p:nvSpPr>
              <p:cNvPr id="7367" name="Google Shape;7367;p4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68" name="Google Shape;7368;p4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369" name="Google Shape;7369;p49"/>
            <p:cNvGrpSpPr/>
            <p:nvPr/>
          </p:nvGrpSpPr>
          <p:grpSpPr>
            <a:xfrm>
              <a:off x="3734138" y="2467358"/>
              <a:ext cx="219900" cy="333527"/>
              <a:chOff x="3734138" y="2467358"/>
              <a:chExt cx="219900" cy="333527"/>
            </a:xfrm>
          </p:grpSpPr>
          <p:sp>
            <p:nvSpPr>
              <p:cNvPr id="7370" name="Google Shape;7370;p4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71" name="Google Shape;7371;p4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372" name="Google Shape;7372;p49"/>
            <p:cNvGrpSpPr/>
            <p:nvPr/>
          </p:nvGrpSpPr>
          <p:grpSpPr>
            <a:xfrm>
              <a:off x="3787560" y="2288011"/>
              <a:ext cx="314661" cy="219900"/>
              <a:chOff x="3787560" y="2288011"/>
              <a:chExt cx="314661" cy="219900"/>
            </a:xfrm>
          </p:grpSpPr>
          <p:sp>
            <p:nvSpPr>
              <p:cNvPr id="7373" name="Google Shape;7373;p4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74" name="Google Shape;7374;p4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375" name="Google Shape;7375;p49"/>
            <p:cNvGrpSpPr/>
            <p:nvPr/>
          </p:nvGrpSpPr>
          <p:grpSpPr>
            <a:xfrm>
              <a:off x="3637290" y="2057755"/>
              <a:ext cx="219900" cy="335499"/>
              <a:chOff x="3637290" y="2057755"/>
              <a:chExt cx="219900" cy="335499"/>
            </a:xfrm>
          </p:grpSpPr>
          <p:sp>
            <p:nvSpPr>
              <p:cNvPr id="7376" name="Google Shape;7376;p4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377" name="Google Shape;7377;p4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378" name="Google Shape;7378;p49"/>
          <p:cNvGrpSpPr/>
          <p:nvPr/>
        </p:nvGrpSpPr>
        <p:grpSpPr>
          <a:xfrm>
            <a:off x="4899249" y="1859290"/>
            <a:ext cx="710153" cy="710153"/>
            <a:chOff x="5007123" y="2079403"/>
            <a:chExt cx="687600" cy="687600"/>
          </a:xfrm>
        </p:grpSpPr>
        <p:sp>
          <p:nvSpPr>
            <p:cNvPr id="7379" name="Google Shape;7379;p4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4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49"/>
          <p:cNvGrpSpPr/>
          <p:nvPr/>
        </p:nvGrpSpPr>
        <p:grpSpPr>
          <a:xfrm>
            <a:off x="5708687" y="1853796"/>
            <a:ext cx="720998" cy="721183"/>
            <a:chOff x="5797446" y="2063053"/>
            <a:chExt cx="698100" cy="698280"/>
          </a:xfrm>
        </p:grpSpPr>
        <p:sp>
          <p:nvSpPr>
            <p:cNvPr id="7384" name="Google Shape;7384;p4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49"/>
          <p:cNvGrpSpPr/>
          <p:nvPr/>
        </p:nvGrpSpPr>
        <p:grpSpPr>
          <a:xfrm>
            <a:off x="8153834" y="3499401"/>
            <a:ext cx="280585" cy="673164"/>
            <a:chOff x="8075075" y="3754290"/>
            <a:chExt cx="255612" cy="613194"/>
          </a:xfrm>
        </p:grpSpPr>
        <p:grpSp>
          <p:nvGrpSpPr>
            <p:cNvPr id="7389" name="Google Shape;7389;p49"/>
            <p:cNvGrpSpPr/>
            <p:nvPr/>
          </p:nvGrpSpPr>
          <p:grpSpPr>
            <a:xfrm>
              <a:off x="8075075" y="3754290"/>
              <a:ext cx="255612" cy="613194"/>
              <a:chOff x="8075075" y="3754290"/>
              <a:chExt cx="255612" cy="613194"/>
            </a:xfrm>
          </p:grpSpPr>
          <p:sp>
            <p:nvSpPr>
              <p:cNvPr id="7390" name="Google Shape;7390;p4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2" name="Google Shape;7392;p4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49"/>
          <p:cNvGrpSpPr/>
          <p:nvPr/>
        </p:nvGrpSpPr>
        <p:grpSpPr>
          <a:xfrm>
            <a:off x="5270892" y="3488198"/>
            <a:ext cx="470352" cy="683745"/>
            <a:chOff x="1697726" y="3244179"/>
            <a:chExt cx="788124" cy="1146069"/>
          </a:xfrm>
        </p:grpSpPr>
        <p:sp>
          <p:nvSpPr>
            <p:cNvPr id="7394" name="Google Shape;7394;p4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6" name="Google Shape;7396;p49"/>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7" name="Google Shape;7397;p49"/>
          <p:cNvGrpSpPr/>
          <p:nvPr/>
        </p:nvGrpSpPr>
        <p:grpSpPr>
          <a:xfrm>
            <a:off x="5892043" y="3499400"/>
            <a:ext cx="293891" cy="293845"/>
            <a:chOff x="6134814" y="3754290"/>
            <a:chExt cx="293891" cy="293845"/>
          </a:xfrm>
        </p:grpSpPr>
        <p:sp>
          <p:nvSpPr>
            <p:cNvPr id="7398" name="Google Shape;7398;p4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49"/>
          <p:cNvGrpSpPr/>
          <p:nvPr/>
        </p:nvGrpSpPr>
        <p:grpSpPr>
          <a:xfrm>
            <a:off x="5892043" y="3878071"/>
            <a:ext cx="293891" cy="293891"/>
            <a:chOff x="6134814" y="4086186"/>
            <a:chExt cx="293891" cy="293891"/>
          </a:xfrm>
        </p:grpSpPr>
        <p:sp>
          <p:nvSpPr>
            <p:cNvPr id="7401" name="Google Shape;7401;p4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4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3" name="Google Shape;7403;p49"/>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9"/>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5" name="Google Shape;7405;p49"/>
          <p:cNvGrpSpPr/>
          <p:nvPr/>
        </p:nvGrpSpPr>
        <p:grpSpPr>
          <a:xfrm>
            <a:off x="7817018" y="2706764"/>
            <a:ext cx="622883" cy="621944"/>
            <a:chOff x="1187048" y="238125"/>
            <a:chExt cx="5256397" cy="5248476"/>
          </a:xfrm>
        </p:grpSpPr>
        <p:sp>
          <p:nvSpPr>
            <p:cNvPr id="7406" name="Google Shape;7406;p4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4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4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49"/>
          <p:cNvGrpSpPr/>
          <p:nvPr/>
        </p:nvGrpSpPr>
        <p:grpSpPr>
          <a:xfrm>
            <a:off x="2274123" y="2716372"/>
            <a:ext cx="1310987" cy="612407"/>
            <a:chOff x="238125" y="1188750"/>
            <a:chExt cx="7140450" cy="3335550"/>
          </a:xfrm>
        </p:grpSpPr>
        <p:sp>
          <p:nvSpPr>
            <p:cNvPr id="7411" name="Google Shape;7411;p4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49"/>
          <p:cNvGrpSpPr/>
          <p:nvPr/>
        </p:nvGrpSpPr>
        <p:grpSpPr>
          <a:xfrm>
            <a:off x="6599995" y="2706927"/>
            <a:ext cx="1110299" cy="621702"/>
            <a:chOff x="238125" y="1335475"/>
            <a:chExt cx="5418735" cy="3034175"/>
          </a:xfrm>
        </p:grpSpPr>
        <p:sp>
          <p:nvSpPr>
            <p:cNvPr id="7417" name="Google Shape;7417;p4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49"/>
          <p:cNvGrpSpPr/>
          <p:nvPr/>
        </p:nvGrpSpPr>
        <p:grpSpPr>
          <a:xfrm>
            <a:off x="5417655" y="2703824"/>
            <a:ext cx="1074451" cy="627181"/>
            <a:chOff x="5359127" y="2910889"/>
            <a:chExt cx="1097723" cy="640831"/>
          </a:xfrm>
        </p:grpSpPr>
        <p:grpSp>
          <p:nvGrpSpPr>
            <p:cNvPr id="7421" name="Google Shape;7421;p49"/>
            <p:cNvGrpSpPr/>
            <p:nvPr/>
          </p:nvGrpSpPr>
          <p:grpSpPr>
            <a:xfrm>
              <a:off x="5929791" y="3263088"/>
              <a:ext cx="527060" cy="287097"/>
              <a:chOff x="5929791" y="3263088"/>
              <a:chExt cx="527060" cy="287097"/>
            </a:xfrm>
          </p:grpSpPr>
          <p:sp>
            <p:nvSpPr>
              <p:cNvPr id="7422" name="Google Shape;7422;p4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3" name="Google Shape;7423;p4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24" name="Google Shape;7424;p49"/>
            <p:cNvGrpSpPr/>
            <p:nvPr/>
          </p:nvGrpSpPr>
          <p:grpSpPr>
            <a:xfrm>
              <a:off x="5359127" y="3263089"/>
              <a:ext cx="526428" cy="288631"/>
              <a:chOff x="5359127" y="3263089"/>
              <a:chExt cx="526428" cy="288631"/>
            </a:xfrm>
          </p:grpSpPr>
          <p:sp>
            <p:nvSpPr>
              <p:cNvPr id="7425" name="Google Shape;7425;p4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6" name="Google Shape;7426;p4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27" name="Google Shape;7427;p49"/>
            <p:cNvGrpSpPr/>
            <p:nvPr/>
          </p:nvGrpSpPr>
          <p:grpSpPr>
            <a:xfrm>
              <a:off x="5551525" y="2910889"/>
              <a:ext cx="520901" cy="610283"/>
              <a:chOff x="5551525" y="2910889"/>
              <a:chExt cx="520901" cy="610283"/>
            </a:xfrm>
          </p:grpSpPr>
          <p:sp>
            <p:nvSpPr>
              <p:cNvPr id="7428" name="Google Shape;7428;p4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9" name="Google Shape;7429;p4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30" name="Google Shape;7430;p49"/>
            <p:cNvGrpSpPr/>
            <p:nvPr/>
          </p:nvGrpSpPr>
          <p:grpSpPr>
            <a:xfrm>
              <a:off x="5743962" y="2919100"/>
              <a:ext cx="623674" cy="284502"/>
              <a:chOff x="5743962" y="2919100"/>
              <a:chExt cx="623674" cy="284502"/>
            </a:xfrm>
          </p:grpSpPr>
          <p:sp>
            <p:nvSpPr>
              <p:cNvPr id="7431" name="Google Shape;7431;p4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32" name="Google Shape;7432;p4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33" name="Google Shape;7433;p49"/>
          <p:cNvGrpSpPr/>
          <p:nvPr/>
        </p:nvGrpSpPr>
        <p:grpSpPr>
          <a:xfrm>
            <a:off x="7568868" y="1854536"/>
            <a:ext cx="874976" cy="719600"/>
            <a:chOff x="7608988" y="2093194"/>
            <a:chExt cx="817276" cy="672147"/>
          </a:xfrm>
        </p:grpSpPr>
        <p:cxnSp>
          <p:nvCxnSpPr>
            <p:cNvPr id="7434" name="Google Shape;7434;p4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35" name="Google Shape;7435;p4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36" name="Google Shape;7436;p4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37" name="Google Shape;7437;p4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38" name="Google Shape;7438;p4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39" name="Google Shape;7439;p4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40" name="Google Shape;7440;p49"/>
            <p:cNvGrpSpPr/>
            <p:nvPr/>
          </p:nvGrpSpPr>
          <p:grpSpPr>
            <a:xfrm>
              <a:off x="7721175" y="2093194"/>
              <a:ext cx="599587" cy="623846"/>
              <a:chOff x="7721175" y="2093194"/>
              <a:chExt cx="599587" cy="623846"/>
            </a:xfrm>
          </p:grpSpPr>
          <p:grpSp>
            <p:nvGrpSpPr>
              <p:cNvPr id="7441" name="Google Shape;7441;p49"/>
              <p:cNvGrpSpPr/>
              <p:nvPr/>
            </p:nvGrpSpPr>
            <p:grpSpPr>
              <a:xfrm>
                <a:off x="7721175" y="2093194"/>
                <a:ext cx="291605" cy="623846"/>
                <a:chOff x="9405575" y="2061418"/>
                <a:chExt cx="291605" cy="623846"/>
              </a:xfrm>
            </p:grpSpPr>
            <p:sp>
              <p:nvSpPr>
                <p:cNvPr id="7442" name="Google Shape;7442;p4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4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4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4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4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4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49"/>
              <p:cNvGrpSpPr/>
              <p:nvPr/>
            </p:nvGrpSpPr>
            <p:grpSpPr>
              <a:xfrm flipH="1">
                <a:off x="8029157" y="2093194"/>
                <a:ext cx="291605" cy="623846"/>
                <a:chOff x="9405575" y="2061418"/>
                <a:chExt cx="291605" cy="623846"/>
              </a:xfrm>
            </p:grpSpPr>
            <p:sp>
              <p:nvSpPr>
                <p:cNvPr id="7450" name="Google Shape;7450;p4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4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4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57" name="Google Shape;7457;p49"/>
          <p:cNvGrpSpPr/>
          <p:nvPr/>
        </p:nvGrpSpPr>
        <p:grpSpPr>
          <a:xfrm>
            <a:off x="4013304" y="970938"/>
            <a:ext cx="712557" cy="785901"/>
            <a:chOff x="4206459" y="1191441"/>
            <a:chExt cx="712557" cy="785901"/>
          </a:xfrm>
        </p:grpSpPr>
        <p:sp>
          <p:nvSpPr>
            <p:cNvPr id="7458" name="Google Shape;7458;p4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4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4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2" name="Google Shape;7462;p49"/>
            <p:cNvGrpSpPr/>
            <p:nvPr/>
          </p:nvGrpSpPr>
          <p:grpSpPr>
            <a:xfrm>
              <a:off x="4644280" y="1290523"/>
              <a:ext cx="143716" cy="29463"/>
              <a:chOff x="4644280" y="1290523"/>
              <a:chExt cx="143716" cy="29463"/>
            </a:xfrm>
          </p:grpSpPr>
          <p:sp>
            <p:nvSpPr>
              <p:cNvPr id="7463" name="Google Shape;7463;p4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4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49"/>
            <p:cNvGrpSpPr/>
            <p:nvPr/>
          </p:nvGrpSpPr>
          <p:grpSpPr>
            <a:xfrm>
              <a:off x="4356567" y="1191441"/>
              <a:ext cx="143690" cy="29488"/>
              <a:chOff x="4356567" y="1191441"/>
              <a:chExt cx="143690" cy="29488"/>
            </a:xfrm>
          </p:grpSpPr>
          <p:sp>
            <p:nvSpPr>
              <p:cNvPr id="7468" name="Google Shape;7468;p4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4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49"/>
            <p:cNvGrpSpPr/>
            <p:nvPr/>
          </p:nvGrpSpPr>
          <p:grpSpPr>
            <a:xfrm>
              <a:off x="4339009" y="1863727"/>
              <a:ext cx="143703" cy="29476"/>
              <a:chOff x="4339009" y="1863727"/>
              <a:chExt cx="143703" cy="29476"/>
            </a:xfrm>
          </p:grpSpPr>
          <p:sp>
            <p:nvSpPr>
              <p:cNvPr id="7473" name="Google Shape;7473;p4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4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49"/>
            <p:cNvGrpSpPr/>
            <p:nvPr/>
          </p:nvGrpSpPr>
          <p:grpSpPr>
            <a:xfrm>
              <a:off x="4206459" y="1607315"/>
              <a:ext cx="29539" cy="142899"/>
              <a:chOff x="4206459" y="1607315"/>
              <a:chExt cx="29539" cy="142899"/>
            </a:xfrm>
          </p:grpSpPr>
          <p:sp>
            <p:nvSpPr>
              <p:cNvPr id="7478" name="Google Shape;7478;p4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4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2" name="Google Shape;7482;p4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4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6" name="Google Shape;7486;p49"/>
            <p:cNvGrpSpPr/>
            <p:nvPr/>
          </p:nvGrpSpPr>
          <p:grpSpPr>
            <a:xfrm>
              <a:off x="4889463" y="1423737"/>
              <a:ext cx="29552" cy="142899"/>
              <a:chOff x="4889463" y="1423737"/>
              <a:chExt cx="29552" cy="142899"/>
            </a:xfrm>
          </p:grpSpPr>
          <p:sp>
            <p:nvSpPr>
              <p:cNvPr id="7487" name="Google Shape;7487;p4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4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4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4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49"/>
            <p:cNvGrpSpPr/>
            <p:nvPr/>
          </p:nvGrpSpPr>
          <p:grpSpPr>
            <a:xfrm>
              <a:off x="4771663" y="1876896"/>
              <a:ext cx="108651" cy="100447"/>
              <a:chOff x="4771663" y="1876896"/>
              <a:chExt cx="108651" cy="100447"/>
            </a:xfrm>
          </p:grpSpPr>
          <p:sp>
            <p:nvSpPr>
              <p:cNvPr id="7492" name="Google Shape;7492;p4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4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4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6" name="Google Shape;7496;p49"/>
          <p:cNvGrpSpPr/>
          <p:nvPr/>
        </p:nvGrpSpPr>
        <p:grpSpPr>
          <a:xfrm>
            <a:off x="4008780" y="1854161"/>
            <a:ext cx="791287" cy="720350"/>
            <a:chOff x="267375" y="1071875"/>
            <a:chExt cx="470500" cy="428550"/>
          </a:xfrm>
        </p:grpSpPr>
        <p:sp>
          <p:nvSpPr>
            <p:cNvPr id="7497" name="Google Shape;7497;p4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4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4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49"/>
          <p:cNvGrpSpPr/>
          <p:nvPr/>
        </p:nvGrpSpPr>
        <p:grpSpPr>
          <a:xfrm>
            <a:off x="709275" y="3498791"/>
            <a:ext cx="1408444" cy="673166"/>
            <a:chOff x="712664" y="3693287"/>
            <a:chExt cx="1460738" cy="698160"/>
          </a:xfrm>
        </p:grpSpPr>
        <p:grpSp>
          <p:nvGrpSpPr>
            <p:cNvPr id="7506" name="Google Shape;7506;p49"/>
            <p:cNvGrpSpPr/>
            <p:nvPr/>
          </p:nvGrpSpPr>
          <p:grpSpPr>
            <a:xfrm>
              <a:off x="1380079" y="4133090"/>
              <a:ext cx="234048" cy="258099"/>
              <a:chOff x="1380079" y="4133090"/>
              <a:chExt cx="234048" cy="258099"/>
            </a:xfrm>
          </p:grpSpPr>
          <p:sp>
            <p:nvSpPr>
              <p:cNvPr id="7507" name="Google Shape;7507;p4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4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49"/>
            <p:cNvGrpSpPr/>
            <p:nvPr/>
          </p:nvGrpSpPr>
          <p:grpSpPr>
            <a:xfrm>
              <a:off x="884610" y="3864082"/>
              <a:ext cx="1118566" cy="527275"/>
              <a:chOff x="890961" y="3865463"/>
              <a:chExt cx="1115221" cy="525698"/>
            </a:xfrm>
          </p:grpSpPr>
          <p:sp>
            <p:nvSpPr>
              <p:cNvPr id="7511" name="Google Shape;7511;p4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4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4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49"/>
            <p:cNvGrpSpPr/>
            <p:nvPr/>
          </p:nvGrpSpPr>
          <p:grpSpPr>
            <a:xfrm>
              <a:off x="712664" y="3693287"/>
              <a:ext cx="1460738" cy="698160"/>
              <a:chOff x="712664" y="3693025"/>
              <a:chExt cx="1460738" cy="698160"/>
            </a:xfrm>
          </p:grpSpPr>
          <p:sp>
            <p:nvSpPr>
              <p:cNvPr id="7515" name="Google Shape;7515;p4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4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4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4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4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1" name="Google Shape;7521;p49"/>
          <p:cNvGrpSpPr/>
          <p:nvPr/>
        </p:nvGrpSpPr>
        <p:grpSpPr>
          <a:xfrm>
            <a:off x="3146990" y="970938"/>
            <a:ext cx="795485" cy="738831"/>
            <a:chOff x="3348603" y="1236445"/>
            <a:chExt cx="749256" cy="695894"/>
          </a:xfrm>
        </p:grpSpPr>
        <p:grpSp>
          <p:nvGrpSpPr>
            <p:cNvPr id="7522" name="Google Shape;7522;p49"/>
            <p:cNvGrpSpPr/>
            <p:nvPr/>
          </p:nvGrpSpPr>
          <p:grpSpPr>
            <a:xfrm>
              <a:off x="3583779" y="1236445"/>
              <a:ext cx="293795" cy="285811"/>
              <a:chOff x="3750225" y="1774000"/>
              <a:chExt cx="149575" cy="145525"/>
            </a:xfrm>
          </p:grpSpPr>
          <p:sp>
            <p:nvSpPr>
              <p:cNvPr id="7523" name="Google Shape;7523;p4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49"/>
            <p:cNvGrpSpPr/>
            <p:nvPr/>
          </p:nvGrpSpPr>
          <p:grpSpPr>
            <a:xfrm>
              <a:off x="3775534" y="1462599"/>
              <a:ext cx="322325" cy="285958"/>
              <a:chOff x="3847850" y="1889150"/>
              <a:chExt cx="164100" cy="145600"/>
            </a:xfrm>
          </p:grpSpPr>
          <p:sp>
            <p:nvSpPr>
              <p:cNvPr id="7526" name="Google Shape;7526;p4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49"/>
            <p:cNvGrpSpPr/>
            <p:nvPr/>
          </p:nvGrpSpPr>
          <p:grpSpPr>
            <a:xfrm>
              <a:off x="3545329" y="1646528"/>
              <a:ext cx="293746" cy="285811"/>
              <a:chOff x="3730650" y="1982800"/>
              <a:chExt cx="149550" cy="145525"/>
            </a:xfrm>
          </p:grpSpPr>
          <p:sp>
            <p:nvSpPr>
              <p:cNvPr id="7529" name="Google Shape;7529;p4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49"/>
            <p:cNvGrpSpPr/>
            <p:nvPr/>
          </p:nvGrpSpPr>
          <p:grpSpPr>
            <a:xfrm>
              <a:off x="3348603" y="1415046"/>
              <a:ext cx="294384" cy="284387"/>
              <a:chOff x="3630494" y="1864938"/>
              <a:chExt cx="149875" cy="144800"/>
            </a:xfrm>
          </p:grpSpPr>
          <p:sp>
            <p:nvSpPr>
              <p:cNvPr id="7532" name="Google Shape;7532;p4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4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4" name="Google Shape;7534;p49"/>
          <p:cNvGrpSpPr/>
          <p:nvPr/>
        </p:nvGrpSpPr>
        <p:grpSpPr>
          <a:xfrm>
            <a:off x="2268517" y="3493834"/>
            <a:ext cx="1324924" cy="678083"/>
            <a:chOff x="2413923" y="3711366"/>
            <a:chExt cx="1374117" cy="703260"/>
          </a:xfrm>
        </p:grpSpPr>
        <p:grpSp>
          <p:nvGrpSpPr>
            <p:cNvPr id="7535" name="Google Shape;7535;p49"/>
            <p:cNvGrpSpPr/>
            <p:nvPr/>
          </p:nvGrpSpPr>
          <p:grpSpPr>
            <a:xfrm>
              <a:off x="2413923" y="3711366"/>
              <a:ext cx="1374117" cy="703260"/>
              <a:chOff x="2413923" y="3711366"/>
              <a:chExt cx="1374117" cy="703260"/>
            </a:xfrm>
          </p:grpSpPr>
          <p:sp>
            <p:nvSpPr>
              <p:cNvPr id="7536" name="Google Shape;7536;p4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7" name="Google Shape;7537;p49"/>
              <p:cNvGrpSpPr/>
              <p:nvPr/>
            </p:nvGrpSpPr>
            <p:grpSpPr>
              <a:xfrm>
                <a:off x="2600284" y="3808654"/>
                <a:ext cx="234506" cy="138009"/>
                <a:chOff x="2600284" y="3808654"/>
                <a:chExt cx="234506" cy="138009"/>
              </a:xfrm>
            </p:grpSpPr>
            <p:sp>
              <p:nvSpPr>
                <p:cNvPr id="7538" name="Google Shape;7538;p4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39" name="Google Shape;7539;p4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40" name="Google Shape;7540;p49"/>
              <p:cNvGrpSpPr/>
              <p:nvPr/>
            </p:nvGrpSpPr>
            <p:grpSpPr>
              <a:xfrm>
                <a:off x="3359659" y="3805664"/>
                <a:ext cx="232294" cy="141000"/>
                <a:chOff x="3359659" y="3805664"/>
                <a:chExt cx="232294" cy="141000"/>
              </a:xfrm>
            </p:grpSpPr>
            <p:sp>
              <p:nvSpPr>
                <p:cNvPr id="7541" name="Google Shape;7541;p4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2" name="Google Shape;7542;p4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43" name="Google Shape;7543;p49"/>
              <p:cNvGrpSpPr/>
              <p:nvPr/>
            </p:nvGrpSpPr>
            <p:grpSpPr>
              <a:xfrm>
                <a:off x="3067316" y="3711366"/>
                <a:ext cx="66900" cy="166809"/>
                <a:chOff x="3067316" y="3711366"/>
                <a:chExt cx="66900" cy="166809"/>
              </a:xfrm>
            </p:grpSpPr>
            <p:sp>
              <p:nvSpPr>
                <p:cNvPr id="7544" name="Google Shape;7544;p4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5" name="Google Shape;7545;p4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46" name="Google Shape;7546;p49"/>
              <p:cNvGrpSpPr/>
              <p:nvPr/>
            </p:nvGrpSpPr>
            <p:grpSpPr>
              <a:xfrm>
                <a:off x="2413923" y="4058666"/>
                <a:ext cx="224119" cy="66900"/>
                <a:chOff x="2413923" y="4058666"/>
                <a:chExt cx="224119" cy="66900"/>
              </a:xfrm>
            </p:grpSpPr>
            <p:sp>
              <p:nvSpPr>
                <p:cNvPr id="7547" name="Google Shape;7547;p4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8" name="Google Shape;7548;p4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49" name="Google Shape;7549;p49"/>
              <p:cNvGrpSpPr/>
              <p:nvPr/>
            </p:nvGrpSpPr>
            <p:grpSpPr>
              <a:xfrm>
                <a:off x="3564643" y="4058666"/>
                <a:ext cx="223397" cy="66900"/>
                <a:chOff x="3564643" y="4058666"/>
                <a:chExt cx="223397" cy="66900"/>
              </a:xfrm>
            </p:grpSpPr>
            <p:sp>
              <p:nvSpPr>
                <p:cNvPr id="7550" name="Google Shape;7550;p4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51" name="Google Shape;7551;p4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552" name="Google Shape;7552;p49"/>
            <p:cNvGrpSpPr/>
            <p:nvPr/>
          </p:nvGrpSpPr>
          <p:grpSpPr>
            <a:xfrm>
              <a:off x="2633353" y="3965763"/>
              <a:ext cx="933975" cy="445687"/>
              <a:chOff x="2633353" y="3965763"/>
              <a:chExt cx="933975" cy="445687"/>
            </a:xfrm>
          </p:grpSpPr>
          <p:sp>
            <p:nvSpPr>
              <p:cNvPr id="7553" name="Google Shape;7553;p4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4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5" name="Google Shape;7555;p49"/>
          <p:cNvGrpSpPr/>
          <p:nvPr/>
        </p:nvGrpSpPr>
        <p:grpSpPr>
          <a:xfrm>
            <a:off x="6392789" y="1044382"/>
            <a:ext cx="1131087" cy="587383"/>
            <a:chOff x="238125" y="999450"/>
            <a:chExt cx="7140700" cy="3708225"/>
          </a:xfrm>
        </p:grpSpPr>
        <p:sp>
          <p:nvSpPr>
            <p:cNvPr id="7556" name="Google Shape;7556;p4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4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4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4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49"/>
          <p:cNvGrpSpPr/>
          <p:nvPr/>
        </p:nvGrpSpPr>
        <p:grpSpPr>
          <a:xfrm>
            <a:off x="3744240" y="3493876"/>
            <a:ext cx="1375854" cy="678131"/>
            <a:chOff x="3913765" y="3641905"/>
            <a:chExt cx="1522805" cy="750560"/>
          </a:xfrm>
        </p:grpSpPr>
        <p:grpSp>
          <p:nvGrpSpPr>
            <p:cNvPr id="7566" name="Google Shape;7566;p49"/>
            <p:cNvGrpSpPr/>
            <p:nvPr/>
          </p:nvGrpSpPr>
          <p:grpSpPr>
            <a:xfrm>
              <a:off x="3913765" y="3997002"/>
              <a:ext cx="1522805" cy="395463"/>
              <a:chOff x="3913765" y="3997002"/>
              <a:chExt cx="1522805" cy="395463"/>
            </a:xfrm>
          </p:grpSpPr>
          <p:grpSp>
            <p:nvGrpSpPr>
              <p:cNvPr id="7567" name="Google Shape;7567;p49"/>
              <p:cNvGrpSpPr/>
              <p:nvPr/>
            </p:nvGrpSpPr>
            <p:grpSpPr>
              <a:xfrm>
                <a:off x="3913765" y="4138659"/>
                <a:ext cx="507602" cy="253806"/>
                <a:chOff x="3913765" y="4138659"/>
                <a:chExt cx="507602" cy="253806"/>
              </a:xfrm>
            </p:grpSpPr>
            <p:sp>
              <p:nvSpPr>
                <p:cNvPr id="7568" name="Google Shape;7568;p4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570" name="Google Shape;7570;p49"/>
              <p:cNvGrpSpPr/>
              <p:nvPr/>
            </p:nvGrpSpPr>
            <p:grpSpPr>
              <a:xfrm>
                <a:off x="4421361" y="3997002"/>
                <a:ext cx="507618" cy="395463"/>
                <a:chOff x="4421361" y="3997002"/>
                <a:chExt cx="507618" cy="395463"/>
              </a:xfrm>
            </p:grpSpPr>
            <p:sp>
              <p:nvSpPr>
                <p:cNvPr id="7571" name="Google Shape;7571;p4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4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49"/>
              <p:cNvGrpSpPr/>
              <p:nvPr/>
            </p:nvGrpSpPr>
            <p:grpSpPr>
              <a:xfrm>
                <a:off x="4928973" y="4189418"/>
                <a:ext cx="507596" cy="203047"/>
                <a:chOff x="4928973" y="4189418"/>
                <a:chExt cx="507596" cy="203047"/>
              </a:xfrm>
            </p:grpSpPr>
            <p:sp>
              <p:nvSpPr>
                <p:cNvPr id="7574" name="Google Shape;7574;p4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4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6" name="Google Shape;7576;p49"/>
            <p:cNvGrpSpPr/>
            <p:nvPr/>
          </p:nvGrpSpPr>
          <p:grpSpPr>
            <a:xfrm>
              <a:off x="4482186" y="3641905"/>
              <a:ext cx="397605" cy="349784"/>
              <a:chOff x="2906375" y="1159725"/>
              <a:chExt cx="1860575" cy="1636800"/>
            </a:xfrm>
          </p:grpSpPr>
          <p:sp>
            <p:nvSpPr>
              <p:cNvPr id="7577" name="Google Shape;7577;p4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1" name="Google Shape;7581;p49"/>
          <p:cNvGrpSpPr/>
          <p:nvPr/>
        </p:nvGrpSpPr>
        <p:grpSpPr>
          <a:xfrm>
            <a:off x="6528949" y="1853803"/>
            <a:ext cx="940737" cy="721067"/>
            <a:chOff x="6599718" y="2068734"/>
            <a:chExt cx="940737" cy="721067"/>
          </a:xfrm>
        </p:grpSpPr>
        <p:sp>
          <p:nvSpPr>
            <p:cNvPr id="7582" name="Google Shape;7582;p4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4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8" name="Google Shape;7588;p49"/>
            <p:cNvGrpSpPr/>
            <p:nvPr/>
          </p:nvGrpSpPr>
          <p:grpSpPr>
            <a:xfrm>
              <a:off x="6836957" y="2068734"/>
              <a:ext cx="461892" cy="721067"/>
              <a:chOff x="6836957" y="2068734"/>
              <a:chExt cx="461892" cy="721067"/>
            </a:xfrm>
          </p:grpSpPr>
          <p:sp>
            <p:nvSpPr>
              <p:cNvPr id="7589" name="Google Shape;7589;p4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4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5" name="Google Shape;7595;p49"/>
              <p:cNvGrpSpPr/>
              <p:nvPr/>
            </p:nvGrpSpPr>
            <p:grpSpPr>
              <a:xfrm>
                <a:off x="6836957" y="2068734"/>
                <a:ext cx="461892" cy="721067"/>
                <a:chOff x="6836957" y="2068734"/>
                <a:chExt cx="461892" cy="721067"/>
              </a:xfrm>
            </p:grpSpPr>
            <p:sp>
              <p:nvSpPr>
                <p:cNvPr id="7596" name="Google Shape;7596;p4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4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4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4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4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4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4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03" name="Google Shape;7603;p49"/>
          <p:cNvGrpSpPr/>
          <p:nvPr/>
        </p:nvGrpSpPr>
        <p:grpSpPr>
          <a:xfrm>
            <a:off x="2412267" y="1858149"/>
            <a:ext cx="712577" cy="712374"/>
            <a:chOff x="2559249" y="2069323"/>
            <a:chExt cx="685566" cy="685634"/>
          </a:xfrm>
        </p:grpSpPr>
        <p:sp>
          <p:nvSpPr>
            <p:cNvPr id="7604" name="Google Shape;7604;p4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4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4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4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4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4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4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4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4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49"/>
          <p:cNvGrpSpPr/>
          <p:nvPr/>
        </p:nvGrpSpPr>
        <p:grpSpPr>
          <a:xfrm>
            <a:off x="7594705" y="970938"/>
            <a:ext cx="845645" cy="711911"/>
            <a:chOff x="951975" y="315800"/>
            <a:chExt cx="5860325" cy="4933550"/>
          </a:xfrm>
        </p:grpSpPr>
        <p:sp>
          <p:nvSpPr>
            <p:cNvPr id="7618" name="Google Shape;7618;p4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4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4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4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49"/>
          <p:cNvGrpSpPr/>
          <p:nvPr/>
        </p:nvGrpSpPr>
        <p:grpSpPr>
          <a:xfrm>
            <a:off x="3691834" y="2707047"/>
            <a:ext cx="1617932" cy="621724"/>
            <a:chOff x="3862800" y="3038525"/>
            <a:chExt cx="1329006" cy="510698"/>
          </a:xfrm>
        </p:grpSpPr>
        <p:sp>
          <p:nvSpPr>
            <p:cNvPr id="7627" name="Google Shape;7627;p4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4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9" name="Google Shape;7629;p49"/>
            <p:cNvGrpSpPr/>
            <p:nvPr/>
          </p:nvGrpSpPr>
          <p:grpSpPr>
            <a:xfrm>
              <a:off x="3967075" y="3040337"/>
              <a:ext cx="1019927" cy="402126"/>
              <a:chOff x="3967075" y="3040337"/>
              <a:chExt cx="1019927" cy="402126"/>
            </a:xfrm>
          </p:grpSpPr>
          <p:sp>
            <p:nvSpPr>
              <p:cNvPr id="7630" name="Google Shape;7630;p4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4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49"/>
            <p:cNvGrpSpPr/>
            <p:nvPr/>
          </p:nvGrpSpPr>
          <p:grpSpPr>
            <a:xfrm>
              <a:off x="4186700" y="3040337"/>
              <a:ext cx="390475" cy="183289"/>
              <a:chOff x="4186700" y="3040337"/>
              <a:chExt cx="390475" cy="183289"/>
            </a:xfrm>
          </p:grpSpPr>
          <p:sp>
            <p:nvSpPr>
              <p:cNvPr id="7633" name="Google Shape;7633;p4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49"/>
            <p:cNvGrpSpPr/>
            <p:nvPr/>
          </p:nvGrpSpPr>
          <p:grpSpPr>
            <a:xfrm>
              <a:off x="4073727" y="3040337"/>
              <a:ext cx="697794" cy="296263"/>
              <a:chOff x="4073727" y="3040337"/>
              <a:chExt cx="697794" cy="296263"/>
            </a:xfrm>
          </p:grpSpPr>
          <p:sp>
            <p:nvSpPr>
              <p:cNvPr id="7636" name="Google Shape;7636;p4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49"/>
            <p:cNvGrpSpPr/>
            <p:nvPr/>
          </p:nvGrpSpPr>
          <p:grpSpPr>
            <a:xfrm>
              <a:off x="3862800" y="3038525"/>
              <a:ext cx="1329006" cy="510698"/>
              <a:chOff x="3862800" y="3038525"/>
              <a:chExt cx="1329006" cy="510698"/>
            </a:xfrm>
          </p:grpSpPr>
          <p:sp>
            <p:nvSpPr>
              <p:cNvPr id="7639" name="Google Shape;7639;p4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4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1" name="Google Shape;7641;p49"/>
          <p:cNvGrpSpPr/>
          <p:nvPr/>
        </p:nvGrpSpPr>
        <p:grpSpPr>
          <a:xfrm>
            <a:off x="700156" y="970938"/>
            <a:ext cx="883205" cy="775176"/>
            <a:chOff x="649648" y="271400"/>
            <a:chExt cx="6215377" cy="5455143"/>
          </a:xfrm>
        </p:grpSpPr>
        <p:sp>
          <p:nvSpPr>
            <p:cNvPr id="7642" name="Google Shape;7642;p4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4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4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4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4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4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4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4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4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4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49"/>
          <p:cNvGrpSpPr/>
          <p:nvPr/>
        </p:nvGrpSpPr>
        <p:grpSpPr>
          <a:xfrm>
            <a:off x="2308457" y="970938"/>
            <a:ext cx="767704" cy="815489"/>
            <a:chOff x="2499700" y="1135950"/>
            <a:chExt cx="732402" cy="777990"/>
          </a:xfrm>
        </p:grpSpPr>
        <p:grpSp>
          <p:nvGrpSpPr>
            <p:cNvPr id="7655" name="Google Shape;7655;p49"/>
            <p:cNvGrpSpPr/>
            <p:nvPr/>
          </p:nvGrpSpPr>
          <p:grpSpPr>
            <a:xfrm>
              <a:off x="2499700" y="1135950"/>
              <a:ext cx="732402" cy="694705"/>
              <a:chOff x="2499700" y="1135950"/>
              <a:chExt cx="732402" cy="694705"/>
            </a:xfrm>
          </p:grpSpPr>
          <p:sp>
            <p:nvSpPr>
              <p:cNvPr id="7656" name="Google Shape;7656;p4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4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4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4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4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4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4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4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4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4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4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4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4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4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4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4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4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49"/>
            <p:cNvGrpSpPr/>
            <p:nvPr/>
          </p:nvGrpSpPr>
          <p:grpSpPr>
            <a:xfrm>
              <a:off x="2517909" y="1188726"/>
              <a:ext cx="702702" cy="725214"/>
              <a:chOff x="2517909" y="1188726"/>
              <a:chExt cx="702702" cy="725214"/>
            </a:xfrm>
          </p:grpSpPr>
          <p:sp>
            <p:nvSpPr>
              <p:cNvPr id="7684" name="Google Shape;7684;p4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4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4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4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4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9" name="Google Shape;7689;p49"/>
          <p:cNvGrpSpPr/>
          <p:nvPr/>
        </p:nvGrpSpPr>
        <p:grpSpPr>
          <a:xfrm>
            <a:off x="1654189" y="970938"/>
            <a:ext cx="583439" cy="870229"/>
            <a:chOff x="1716825" y="1121550"/>
            <a:chExt cx="622800" cy="928938"/>
          </a:xfrm>
        </p:grpSpPr>
        <p:grpSp>
          <p:nvGrpSpPr>
            <p:cNvPr id="7690" name="Google Shape;7690;p49"/>
            <p:cNvGrpSpPr/>
            <p:nvPr/>
          </p:nvGrpSpPr>
          <p:grpSpPr>
            <a:xfrm>
              <a:off x="1716825" y="1121550"/>
              <a:ext cx="622800" cy="928938"/>
              <a:chOff x="1716825" y="1121550"/>
              <a:chExt cx="622800" cy="928938"/>
            </a:xfrm>
          </p:grpSpPr>
          <p:cxnSp>
            <p:nvCxnSpPr>
              <p:cNvPr id="7691" name="Google Shape;7691;p4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692" name="Google Shape;7692;p4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49"/>
            <p:cNvGrpSpPr/>
            <p:nvPr/>
          </p:nvGrpSpPr>
          <p:grpSpPr>
            <a:xfrm>
              <a:off x="1768050" y="1172775"/>
              <a:ext cx="520200" cy="832000"/>
              <a:chOff x="1768050" y="1172775"/>
              <a:chExt cx="520200" cy="832000"/>
            </a:xfrm>
          </p:grpSpPr>
          <p:cxnSp>
            <p:nvCxnSpPr>
              <p:cNvPr id="7694" name="Google Shape;7694;p4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695" name="Google Shape;7695;p4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49"/>
            <p:cNvGrpSpPr/>
            <p:nvPr/>
          </p:nvGrpSpPr>
          <p:grpSpPr>
            <a:xfrm>
              <a:off x="1820100" y="1225475"/>
              <a:ext cx="416400" cy="729575"/>
              <a:chOff x="1820100" y="1225475"/>
              <a:chExt cx="416400" cy="729575"/>
            </a:xfrm>
          </p:grpSpPr>
          <p:cxnSp>
            <p:nvCxnSpPr>
              <p:cNvPr id="7697" name="Google Shape;7697;p4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698" name="Google Shape;7698;p4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49"/>
            <p:cNvGrpSpPr/>
            <p:nvPr/>
          </p:nvGrpSpPr>
          <p:grpSpPr>
            <a:xfrm>
              <a:off x="1874250" y="1278825"/>
              <a:ext cx="308100" cy="605275"/>
              <a:chOff x="1874250" y="1278825"/>
              <a:chExt cx="308100" cy="605275"/>
            </a:xfrm>
          </p:grpSpPr>
          <p:cxnSp>
            <p:nvCxnSpPr>
              <p:cNvPr id="7700" name="Google Shape;7700;p4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701" name="Google Shape;7701;p4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2" name="Google Shape;7702;p4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49"/>
          <p:cNvGrpSpPr/>
          <p:nvPr/>
        </p:nvGrpSpPr>
        <p:grpSpPr>
          <a:xfrm>
            <a:off x="1574012" y="1857260"/>
            <a:ext cx="739072" cy="714152"/>
            <a:chOff x="4334725" y="1355875"/>
            <a:chExt cx="3106650" cy="3001900"/>
          </a:xfrm>
        </p:grpSpPr>
        <p:grpSp>
          <p:nvGrpSpPr>
            <p:cNvPr id="7704" name="Google Shape;7704;p49"/>
            <p:cNvGrpSpPr/>
            <p:nvPr/>
          </p:nvGrpSpPr>
          <p:grpSpPr>
            <a:xfrm>
              <a:off x="4516050" y="1724875"/>
              <a:ext cx="2693725" cy="2632900"/>
              <a:chOff x="4516050" y="1724875"/>
              <a:chExt cx="2693725" cy="2632900"/>
            </a:xfrm>
          </p:grpSpPr>
          <p:sp>
            <p:nvSpPr>
              <p:cNvPr id="7705" name="Google Shape;7705;p4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4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49"/>
            <p:cNvGrpSpPr/>
            <p:nvPr/>
          </p:nvGrpSpPr>
          <p:grpSpPr>
            <a:xfrm>
              <a:off x="4334725" y="1355875"/>
              <a:ext cx="3106650" cy="2709650"/>
              <a:chOff x="4334725" y="1355875"/>
              <a:chExt cx="3106650" cy="2709650"/>
            </a:xfrm>
          </p:grpSpPr>
          <p:sp>
            <p:nvSpPr>
              <p:cNvPr id="7709" name="Google Shape;7709;p4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4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4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2" name="Google Shape;7712;p49"/>
          <p:cNvGrpSpPr/>
          <p:nvPr/>
        </p:nvGrpSpPr>
        <p:grpSpPr>
          <a:xfrm>
            <a:off x="7690961" y="3488031"/>
            <a:ext cx="312074" cy="684173"/>
            <a:chOff x="7645573" y="3754300"/>
            <a:chExt cx="293855" cy="644170"/>
          </a:xfrm>
        </p:grpSpPr>
        <p:sp>
          <p:nvSpPr>
            <p:cNvPr id="7713" name="Google Shape;7713;p4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49"/>
          <p:cNvGrpSpPr/>
          <p:nvPr/>
        </p:nvGrpSpPr>
        <p:grpSpPr>
          <a:xfrm>
            <a:off x="5612949" y="970938"/>
            <a:ext cx="709011" cy="739359"/>
            <a:chOff x="5830645" y="1256617"/>
            <a:chExt cx="530340" cy="553040"/>
          </a:xfrm>
        </p:grpSpPr>
        <p:grpSp>
          <p:nvGrpSpPr>
            <p:cNvPr id="7716" name="Google Shape;7716;p49"/>
            <p:cNvGrpSpPr/>
            <p:nvPr/>
          </p:nvGrpSpPr>
          <p:grpSpPr>
            <a:xfrm>
              <a:off x="5830645" y="1256617"/>
              <a:ext cx="259743" cy="269909"/>
              <a:chOff x="5830645" y="1256617"/>
              <a:chExt cx="259743" cy="269909"/>
            </a:xfrm>
          </p:grpSpPr>
          <p:sp>
            <p:nvSpPr>
              <p:cNvPr id="7717" name="Google Shape;7717;p4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4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49"/>
            <p:cNvGrpSpPr/>
            <p:nvPr/>
          </p:nvGrpSpPr>
          <p:grpSpPr>
            <a:xfrm>
              <a:off x="6101293" y="1256617"/>
              <a:ext cx="259692" cy="269909"/>
              <a:chOff x="6101293" y="1256617"/>
              <a:chExt cx="259692" cy="269909"/>
            </a:xfrm>
          </p:grpSpPr>
          <p:sp>
            <p:nvSpPr>
              <p:cNvPr id="7720" name="Google Shape;7720;p4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4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49"/>
            <p:cNvGrpSpPr/>
            <p:nvPr/>
          </p:nvGrpSpPr>
          <p:grpSpPr>
            <a:xfrm>
              <a:off x="5830645" y="1539749"/>
              <a:ext cx="259692" cy="269909"/>
              <a:chOff x="5830645" y="1539749"/>
              <a:chExt cx="259692" cy="269909"/>
            </a:xfrm>
          </p:grpSpPr>
          <p:sp>
            <p:nvSpPr>
              <p:cNvPr id="7723" name="Google Shape;7723;p4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49"/>
            <p:cNvGrpSpPr/>
            <p:nvPr/>
          </p:nvGrpSpPr>
          <p:grpSpPr>
            <a:xfrm>
              <a:off x="6101293" y="1539749"/>
              <a:ext cx="259692" cy="269909"/>
              <a:chOff x="6101293" y="1539749"/>
              <a:chExt cx="259692" cy="269909"/>
            </a:xfrm>
          </p:grpSpPr>
          <p:sp>
            <p:nvSpPr>
              <p:cNvPr id="7726" name="Google Shape;7726;p4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8" name="Google Shape;7728;p4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49"/>
          <p:cNvGrpSpPr/>
          <p:nvPr/>
        </p:nvGrpSpPr>
        <p:grpSpPr>
          <a:xfrm>
            <a:off x="714444" y="2707054"/>
            <a:ext cx="1452955" cy="621360"/>
            <a:chOff x="732422" y="2990152"/>
            <a:chExt cx="1337773" cy="572102"/>
          </a:xfrm>
        </p:grpSpPr>
        <p:sp>
          <p:nvSpPr>
            <p:cNvPr id="7730" name="Google Shape;7730;p4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4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4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4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9" name="Shape 7739"/>
        <p:cNvGrpSpPr/>
        <p:nvPr/>
      </p:nvGrpSpPr>
      <p:grpSpPr>
        <a:xfrm>
          <a:off x="0" y="0"/>
          <a:ext cx="0" cy="0"/>
          <a:chOff x="0" y="0"/>
          <a:chExt cx="0" cy="0"/>
        </a:xfrm>
      </p:grpSpPr>
      <p:grpSp>
        <p:nvGrpSpPr>
          <p:cNvPr id="7740" name="Google Shape;7740;p50"/>
          <p:cNvGrpSpPr/>
          <p:nvPr/>
        </p:nvGrpSpPr>
        <p:grpSpPr>
          <a:xfrm>
            <a:off x="708579" y="965872"/>
            <a:ext cx="1636117" cy="1526144"/>
            <a:chOff x="729238" y="1179665"/>
            <a:chExt cx="1636117" cy="1526144"/>
          </a:xfrm>
        </p:grpSpPr>
        <p:grpSp>
          <p:nvGrpSpPr>
            <p:cNvPr id="7741" name="Google Shape;7741;p50"/>
            <p:cNvGrpSpPr/>
            <p:nvPr/>
          </p:nvGrpSpPr>
          <p:grpSpPr>
            <a:xfrm>
              <a:off x="729238" y="1179665"/>
              <a:ext cx="80700" cy="1526144"/>
              <a:chOff x="729238" y="1179665"/>
              <a:chExt cx="80700" cy="1526144"/>
            </a:xfrm>
          </p:grpSpPr>
          <p:sp>
            <p:nvSpPr>
              <p:cNvPr id="7742" name="Google Shape;7742;p5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50"/>
            <p:cNvGrpSpPr/>
            <p:nvPr/>
          </p:nvGrpSpPr>
          <p:grpSpPr>
            <a:xfrm>
              <a:off x="903098" y="1179665"/>
              <a:ext cx="80700" cy="1526144"/>
              <a:chOff x="903098" y="1179665"/>
              <a:chExt cx="80700" cy="1526144"/>
            </a:xfrm>
          </p:grpSpPr>
          <p:sp>
            <p:nvSpPr>
              <p:cNvPr id="7753" name="Google Shape;7753;p5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50"/>
            <p:cNvGrpSpPr/>
            <p:nvPr/>
          </p:nvGrpSpPr>
          <p:grpSpPr>
            <a:xfrm>
              <a:off x="1076958" y="1179665"/>
              <a:ext cx="80700" cy="1526144"/>
              <a:chOff x="1076958" y="1179665"/>
              <a:chExt cx="80700" cy="1526144"/>
            </a:xfrm>
          </p:grpSpPr>
          <p:sp>
            <p:nvSpPr>
              <p:cNvPr id="7764" name="Google Shape;7764;p5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50"/>
            <p:cNvGrpSpPr/>
            <p:nvPr/>
          </p:nvGrpSpPr>
          <p:grpSpPr>
            <a:xfrm>
              <a:off x="1247707" y="1179665"/>
              <a:ext cx="80700" cy="1526144"/>
              <a:chOff x="1247707" y="1179665"/>
              <a:chExt cx="80700" cy="1526144"/>
            </a:xfrm>
          </p:grpSpPr>
          <p:sp>
            <p:nvSpPr>
              <p:cNvPr id="7775" name="Google Shape;7775;p5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50"/>
            <p:cNvGrpSpPr/>
            <p:nvPr/>
          </p:nvGrpSpPr>
          <p:grpSpPr>
            <a:xfrm>
              <a:off x="1421567" y="1179665"/>
              <a:ext cx="80700" cy="1526144"/>
              <a:chOff x="1421567" y="1179665"/>
              <a:chExt cx="80700" cy="1526144"/>
            </a:xfrm>
          </p:grpSpPr>
          <p:sp>
            <p:nvSpPr>
              <p:cNvPr id="7786" name="Google Shape;7786;p5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50"/>
            <p:cNvGrpSpPr/>
            <p:nvPr/>
          </p:nvGrpSpPr>
          <p:grpSpPr>
            <a:xfrm>
              <a:off x="1592327" y="1179665"/>
              <a:ext cx="80700" cy="1526144"/>
              <a:chOff x="1592327" y="1179665"/>
              <a:chExt cx="80700" cy="1526144"/>
            </a:xfrm>
          </p:grpSpPr>
          <p:sp>
            <p:nvSpPr>
              <p:cNvPr id="7797" name="Google Shape;7797;p5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50"/>
            <p:cNvGrpSpPr/>
            <p:nvPr/>
          </p:nvGrpSpPr>
          <p:grpSpPr>
            <a:xfrm>
              <a:off x="1766187" y="1179665"/>
              <a:ext cx="80700" cy="1526144"/>
              <a:chOff x="1766187" y="1179665"/>
              <a:chExt cx="80700" cy="1526144"/>
            </a:xfrm>
          </p:grpSpPr>
          <p:sp>
            <p:nvSpPr>
              <p:cNvPr id="7808" name="Google Shape;7808;p5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50"/>
            <p:cNvGrpSpPr/>
            <p:nvPr/>
          </p:nvGrpSpPr>
          <p:grpSpPr>
            <a:xfrm>
              <a:off x="1936935" y="1179665"/>
              <a:ext cx="80700" cy="1526144"/>
              <a:chOff x="1936935" y="1179665"/>
              <a:chExt cx="80700" cy="1526144"/>
            </a:xfrm>
          </p:grpSpPr>
          <p:sp>
            <p:nvSpPr>
              <p:cNvPr id="7819" name="Google Shape;7819;p5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50"/>
            <p:cNvGrpSpPr/>
            <p:nvPr/>
          </p:nvGrpSpPr>
          <p:grpSpPr>
            <a:xfrm>
              <a:off x="2110795" y="1179665"/>
              <a:ext cx="80700" cy="1526144"/>
              <a:chOff x="2110795" y="1179665"/>
              <a:chExt cx="80700" cy="1526144"/>
            </a:xfrm>
          </p:grpSpPr>
          <p:sp>
            <p:nvSpPr>
              <p:cNvPr id="7830" name="Google Shape;7830;p5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50"/>
            <p:cNvGrpSpPr/>
            <p:nvPr/>
          </p:nvGrpSpPr>
          <p:grpSpPr>
            <a:xfrm>
              <a:off x="2284655" y="1179665"/>
              <a:ext cx="80700" cy="1526144"/>
              <a:chOff x="2284655" y="1179665"/>
              <a:chExt cx="80700" cy="1526144"/>
            </a:xfrm>
          </p:grpSpPr>
          <p:sp>
            <p:nvSpPr>
              <p:cNvPr id="7841" name="Google Shape;7841;p5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1" name="Google Shape;7851;p50"/>
          <p:cNvGrpSpPr/>
          <p:nvPr/>
        </p:nvGrpSpPr>
        <p:grpSpPr>
          <a:xfrm>
            <a:off x="2603245" y="985011"/>
            <a:ext cx="1364248" cy="1102133"/>
            <a:chOff x="2623904" y="1198803"/>
            <a:chExt cx="1364248" cy="1102133"/>
          </a:xfrm>
        </p:grpSpPr>
        <p:grpSp>
          <p:nvGrpSpPr>
            <p:cNvPr id="7852" name="Google Shape;7852;p50"/>
            <p:cNvGrpSpPr/>
            <p:nvPr/>
          </p:nvGrpSpPr>
          <p:grpSpPr>
            <a:xfrm>
              <a:off x="2623907" y="1198803"/>
              <a:ext cx="1364245" cy="273000"/>
              <a:chOff x="2623907" y="1198803"/>
              <a:chExt cx="1364245" cy="273000"/>
            </a:xfrm>
          </p:grpSpPr>
          <p:sp>
            <p:nvSpPr>
              <p:cNvPr id="7853" name="Google Shape;7853;p5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50"/>
            <p:cNvGrpSpPr/>
            <p:nvPr/>
          </p:nvGrpSpPr>
          <p:grpSpPr>
            <a:xfrm>
              <a:off x="2623904" y="1476964"/>
              <a:ext cx="1364245" cy="273000"/>
              <a:chOff x="2623904" y="1476964"/>
              <a:chExt cx="1364245" cy="273000"/>
            </a:xfrm>
          </p:grpSpPr>
          <p:sp>
            <p:nvSpPr>
              <p:cNvPr id="7859" name="Google Shape;7859;p5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50"/>
            <p:cNvGrpSpPr/>
            <p:nvPr/>
          </p:nvGrpSpPr>
          <p:grpSpPr>
            <a:xfrm>
              <a:off x="2623907" y="1749775"/>
              <a:ext cx="1364245" cy="273000"/>
              <a:chOff x="2623907" y="1749775"/>
              <a:chExt cx="1364245" cy="273000"/>
            </a:xfrm>
          </p:grpSpPr>
          <p:sp>
            <p:nvSpPr>
              <p:cNvPr id="7865" name="Google Shape;7865;p5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50"/>
            <p:cNvGrpSpPr/>
            <p:nvPr/>
          </p:nvGrpSpPr>
          <p:grpSpPr>
            <a:xfrm>
              <a:off x="2623904" y="2027936"/>
              <a:ext cx="1364245" cy="273000"/>
              <a:chOff x="2623904" y="2027936"/>
              <a:chExt cx="1364245" cy="273000"/>
            </a:xfrm>
          </p:grpSpPr>
          <p:sp>
            <p:nvSpPr>
              <p:cNvPr id="7871" name="Google Shape;7871;p5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6" name="Google Shape;7876;p50"/>
          <p:cNvGrpSpPr/>
          <p:nvPr/>
        </p:nvGrpSpPr>
        <p:grpSpPr>
          <a:xfrm>
            <a:off x="2592706" y="2444193"/>
            <a:ext cx="1387541" cy="159124"/>
            <a:chOff x="3200660" y="2180272"/>
            <a:chExt cx="2563824" cy="378237"/>
          </a:xfrm>
        </p:grpSpPr>
        <p:sp>
          <p:nvSpPr>
            <p:cNvPr id="7877" name="Google Shape;7877;p5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0"/>
          <p:cNvGrpSpPr/>
          <p:nvPr/>
        </p:nvGrpSpPr>
        <p:grpSpPr>
          <a:xfrm>
            <a:off x="2589231" y="2722018"/>
            <a:ext cx="1390502" cy="159625"/>
            <a:chOff x="3530150" y="2790075"/>
            <a:chExt cx="1962600" cy="225300"/>
          </a:xfrm>
        </p:grpSpPr>
        <p:sp>
          <p:nvSpPr>
            <p:cNvPr id="7896" name="Google Shape;7896;p5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50"/>
          <p:cNvGrpSpPr/>
          <p:nvPr/>
        </p:nvGrpSpPr>
        <p:grpSpPr>
          <a:xfrm>
            <a:off x="2589884" y="3000344"/>
            <a:ext cx="1411629" cy="153761"/>
            <a:chOff x="3558802" y="4011427"/>
            <a:chExt cx="1866000" cy="111300"/>
          </a:xfrm>
        </p:grpSpPr>
        <p:sp>
          <p:nvSpPr>
            <p:cNvPr id="7899" name="Google Shape;7899;p5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50"/>
          <p:cNvGrpSpPr/>
          <p:nvPr/>
        </p:nvGrpSpPr>
        <p:grpSpPr>
          <a:xfrm>
            <a:off x="2589576" y="2205744"/>
            <a:ext cx="1383503" cy="119749"/>
            <a:chOff x="3465975" y="2270276"/>
            <a:chExt cx="1986364" cy="171929"/>
          </a:xfrm>
        </p:grpSpPr>
        <p:sp>
          <p:nvSpPr>
            <p:cNvPr id="7902" name="Google Shape;7902;p5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50"/>
          <p:cNvGrpSpPr/>
          <p:nvPr/>
        </p:nvGrpSpPr>
        <p:grpSpPr>
          <a:xfrm>
            <a:off x="2600584" y="3569394"/>
            <a:ext cx="1369531" cy="195460"/>
            <a:chOff x="723300" y="4253549"/>
            <a:chExt cx="2276482" cy="324900"/>
          </a:xfrm>
        </p:grpSpPr>
        <p:sp>
          <p:nvSpPr>
            <p:cNvPr id="7911" name="Google Shape;7911;p5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50"/>
          <p:cNvGrpSpPr/>
          <p:nvPr/>
        </p:nvGrpSpPr>
        <p:grpSpPr>
          <a:xfrm>
            <a:off x="2590145" y="3270574"/>
            <a:ext cx="1389066" cy="180119"/>
            <a:chOff x="705948" y="3788465"/>
            <a:chExt cx="2308953" cy="299400"/>
          </a:xfrm>
        </p:grpSpPr>
        <p:sp>
          <p:nvSpPr>
            <p:cNvPr id="7917" name="Google Shape;7917;p5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50"/>
          <p:cNvGrpSpPr/>
          <p:nvPr/>
        </p:nvGrpSpPr>
        <p:grpSpPr>
          <a:xfrm>
            <a:off x="2638082" y="3883554"/>
            <a:ext cx="1304609" cy="294074"/>
            <a:chOff x="2658741" y="4097347"/>
            <a:chExt cx="1304609" cy="294074"/>
          </a:xfrm>
        </p:grpSpPr>
        <p:grpSp>
          <p:nvGrpSpPr>
            <p:cNvPr id="7923" name="Google Shape;7923;p50"/>
            <p:cNvGrpSpPr/>
            <p:nvPr/>
          </p:nvGrpSpPr>
          <p:grpSpPr>
            <a:xfrm>
              <a:off x="2658741" y="4097347"/>
              <a:ext cx="118572" cy="294074"/>
              <a:chOff x="3343310" y="4475555"/>
              <a:chExt cx="127717" cy="316753"/>
            </a:xfrm>
          </p:grpSpPr>
          <p:sp>
            <p:nvSpPr>
              <p:cNvPr id="7924" name="Google Shape;7924;p5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50"/>
            <p:cNvGrpSpPr/>
            <p:nvPr/>
          </p:nvGrpSpPr>
          <p:grpSpPr>
            <a:xfrm>
              <a:off x="3815519" y="4098388"/>
              <a:ext cx="147831" cy="291991"/>
              <a:chOff x="3527539" y="4476677"/>
              <a:chExt cx="159232" cy="314510"/>
            </a:xfrm>
          </p:grpSpPr>
          <p:sp>
            <p:nvSpPr>
              <p:cNvPr id="7927" name="Google Shape;7927;p5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0"/>
            <p:cNvGrpSpPr/>
            <p:nvPr/>
          </p:nvGrpSpPr>
          <p:grpSpPr>
            <a:xfrm>
              <a:off x="3511696" y="4098388"/>
              <a:ext cx="147831" cy="291991"/>
              <a:chOff x="3527539" y="4476677"/>
              <a:chExt cx="159232" cy="314510"/>
            </a:xfrm>
          </p:grpSpPr>
          <p:sp>
            <p:nvSpPr>
              <p:cNvPr id="7930" name="Google Shape;7930;p5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50"/>
            <p:cNvGrpSpPr/>
            <p:nvPr/>
          </p:nvGrpSpPr>
          <p:grpSpPr>
            <a:xfrm>
              <a:off x="3207874" y="4098388"/>
              <a:ext cx="147831" cy="291991"/>
              <a:chOff x="3527539" y="4476677"/>
              <a:chExt cx="159232" cy="314510"/>
            </a:xfrm>
          </p:grpSpPr>
          <p:sp>
            <p:nvSpPr>
              <p:cNvPr id="7933" name="Google Shape;7933;p5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50"/>
            <p:cNvGrpSpPr/>
            <p:nvPr/>
          </p:nvGrpSpPr>
          <p:grpSpPr>
            <a:xfrm>
              <a:off x="2933305" y="4097347"/>
              <a:ext cx="118572" cy="294074"/>
              <a:chOff x="3343310" y="4475555"/>
              <a:chExt cx="127717" cy="316753"/>
            </a:xfrm>
          </p:grpSpPr>
          <p:sp>
            <p:nvSpPr>
              <p:cNvPr id="7936" name="Google Shape;7936;p5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8" name="Google Shape;7938;p50"/>
          <p:cNvGrpSpPr/>
          <p:nvPr/>
        </p:nvGrpSpPr>
        <p:grpSpPr>
          <a:xfrm>
            <a:off x="4256912" y="1866676"/>
            <a:ext cx="1433821" cy="191501"/>
            <a:chOff x="4273350" y="2080469"/>
            <a:chExt cx="1433821" cy="191501"/>
          </a:xfrm>
        </p:grpSpPr>
        <p:grpSp>
          <p:nvGrpSpPr>
            <p:cNvPr id="7939" name="Google Shape;7939;p50"/>
            <p:cNvGrpSpPr/>
            <p:nvPr/>
          </p:nvGrpSpPr>
          <p:grpSpPr>
            <a:xfrm>
              <a:off x="4273350" y="2080469"/>
              <a:ext cx="1433821" cy="0"/>
              <a:chOff x="5224975" y="2962250"/>
              <a:chExt cx="1544400" cy="0"/>
            </a:xfrm>
          </p:grpSpPr>
          <p:cxnSp>
            <p:nvCxnSpPr>
              <p:cNvPr id="7940" name="Google Shape;7940;p5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41" name="Google Shape;7941;p5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7942" name="Google Shape;7942;p50"/>
            <p:cNvGrpSpPr/>
            <p:nvPr/>
          </p:nvGrpSpPr>
          <p:grpSpPr>
            <a:xfrm>
              <a:off x="4273350" y="2271969"/>
              <a:ext cx="1433821" cy="0"/>
              <a:chOff x="5224975" y="2962250"/>
              <a:chExt cx="1544400" cy="0"/>
            </a:xfrm>
          </p:grpSpPr>
          <p:cxnSp>
            <p:nvCxnSpPr>
              <p:cNvPr id="7943" name="Google Shape;7943;p5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44" name="Google Shape;7944;p5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7945" name="Google Shape;7945;p50"/>
          <p:cNvGrpSpPr/>
          <p:nvPr/>
        </p:nvGrpSpPr>
        <p:grpSpPr>
          <a:xfrm>
            <a:off x="4258467" y="969244"/>
            <a:ext cx="1430711" cy="743389"/>
            <a:chOff x="5159450" y="1919950"/>
            <a:chExt cx="1541050" cy="862500"/>
          </a:xfrm>
        </p:grpSpPr>
        <p:sp>
          <p:nvSpPr>
            <p:cNvPr id="7946" name="Google Shape;7946;p5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947" name="Google Shape;7947;p50"/>
            <p:cNvGrpSpPr/>
            <p:nvPr/>
          </p:nvGrpSpPr>
          <p:grpSpPr>
            <a:xfrm>
              <a:off x="5159450" y="1919950"/>
              <a:ext cx="1541050" cy="862500"/>
              <a:chOff x="5159450" y="1919950"/>
              <a:chExt cx="1541050" cy="862500"/>
            </a:xfrm>
          </p:grpSpPr>
          <p:cxnSp>
            <p:nvCxnSpPr>
              <p:cNvPr id="7948" name="Google Shape;7948;p5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949" name="Google Shape;7949;p5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950" name="Google Shape;7950;p50"/>
          <p:cNvGrpSpPr/>
          <p:nvPr/>
        </p:nvGrpSpPr>
        <p:grpSpPr>
          <a:xfrm>
            <a:off x="4248581" y="2192571"/>
            <a:ext cx="1450484" cy="1052087"/>
            <a:chOff x="5230575" y="1554475"/>
            <a:chExt cx="2137150" cy="1550150"/>
          </a:xfrm>
        </p:grpSpPr>
        <p:sp>
          <p:nvSpPr>
            <p:cNvPr id="7951" name="Google Shape;7951;p5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50"/>
          <p:cNvGrpSpPr/>
          <p:nvPr/>
        </p:nvGrpSpPr>
        <p:grpSpPr>
          <a:xfrm rot="10800000">
            <a:off x="4265131" y="3284761"/>
            <a:ext cx="1417383" cy="887946"/>
            <a:chOff x="5645403" y="2920021"/>
            <a:chExt cx="2650800" cy="2180614"/>
          </a:xfrm>
        </p:grpSpPr>
        <p:sp>
          <p:nvSpPr>
            <p:cNvPr id="7965" name="Google Shape;7965;p5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6" name="Google Shape;7966;p50"/>
            <p:cNvCxnSpPr>
              <a:stCxn id="796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7967" name="Google Shape;7967;p5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8" name="Google Shape;7968;p50"/>
            <p:cNvCxnSpPr>
              <a:endCxn id="7967"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7969" name="Google Shape;7969;p5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0" name="Google Shape;7970;p50"/>
            <p:cNvCxnSpPr>
              <a:stCxn id="7969"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7971" name="Google Shape;7971;p5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2" name="Google Shape;7972;p50"/>
            <p:cNvCxnSpPr>
              <a:endCxn id="797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7973" name="Google Shape;7973;p50"/>
          <p:cNvGrpSpPr/>
          <p:nvPr/>
        </p:nvGrpSpPr>
        <p:grpSpPr>
          <a:xfrm>
            <a:off x="7365491" y="2188116"/>
            <a:ext cx="1071743" cy="1021579"/>
            <a:chOff x="7189833" y="2022667"/>
            <a:chExt cx="1251159" cy="1192597"/>
          </a:xfrm>
        </p:grpSpPr>
        <p:sp>
          <p:nvSpPr>
            <p:cNvPr id="7974" name="Google Shape;7974;p5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50"/>
          <p:cNvGrpSpPr/>
          <p:nvPr/>
        </p:nvGrpSpPr>
        <p:grpSpPr>
          <a:xfrm>
            <a:off x="706762" y="2614523"/>
            <a:ext cx="1695374" cy="1560837"/>
            <a:chOff x="727421" y="2828315"/>
            <a:chExt cx="1695374" cy="1560837"/>
          </a:xfrm>
        </p:grpSpPr>
        <p:grpSp>
          <p:nvGrpSpPr>
            <p:cNvPr id="7979" name="Google Shape;7979;p50"/>
            <p:cNvGrpSpPr/>
            <p:nvPr/>
          </p:nvGrpSpPr>
          <p:grpSpPr>
            <a:xfrm>
              <a:off x="819108" y="2882501"/>
              <a:ext cx="103104" cy="1426186"/>
              <a:chOff x="4674013" y="3100904"/>
              <a:chExt cx="122758" cy="1698043"/>
            </a:xfrm>
          </p:grpSpPr>
          <p:sp>
            <p:nvSpPr>
              <p:cNvPr id="7980" name="Google Shape;7980;p5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50"/>
            <p:cNvGrpSpPr/>
            <p:nvPr/>
          </p:nvGrpSpPr>
          <p:grpSpPr>
            <a:xfrm>
              <a:off x="1062475" y="2882501"/>
              <a:ext cx="103104" cy="1426186"/>
              <a:chOff x="4940438" y="3100904"/>
              <a:chExt cx="122758" cy="1698043"/>
            </a:xfrm>
          </p:grpSpPr>
          <p:sp>
            <p:nvSpPr>
              <p:cNvPr id="7988" name="Google Shape;7988;p5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50"/>
            <p:cNvGrpSpPr/>
            <p:nvPr/>
          </p:nvGrpSpPr>
          <p:grpSpPr>
            <a:xfrm>
              <a:off x="1299324" y="2882501"/>
              <a:ext cx="103104" cy="1426186"/>
              <a:chOff x="5206863" y="3100904"/>
              <a:chExt cx="122758" cy="1698043"/>
            </a:xfrm>
          </p:grpSpPr>
          <p:sp>
            <p:nvSpPr>
              <p:cNvPr id="7996" name="Google Shape;7996;p5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50"/>
            <p:cNvGrpSpPr/>
            <p:nvPr/>
          </p:nvGrpSpPr>
          <p:grpSpPr>
            <a:xfrm>
              <a:off x="1786057" y="2882501"/>
              <a:ext cx="103104" cy="1426186"/>
              <a:chOff x="6006138" y="3143629"/>
              <a:chExt cx="122758" cy="1698043"/>
            </a:xfrm>
          </p:grpSpPr>
          <p:sp>
            <p:nvSpPr>
              <p:cNvPr id="8004" name="Google Shape;8004;p5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50"/>
            <p:cNvGrpSpPr/>
            <p:nvPr/>
          </p:nvGrpSpPr>
          <p:grpSpPr>
            <a:xfrm>
              <a:off x="2029422" y="2882501"/>
              <a:ext cx="103104" cy="1426186"/>
              <a:chOff x="6805413" y="3100904"/>
              <a:chExt cx="122758" cy="1698043"/>
            </a:xfrm>
          </p:grpSpPr>
          <p:sp>
            <p:nvSpPr>
              <p:cNvPr id="8012" name="Google Shape;8012;p5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50"/>
            <p:cNvGrpSpPr/>
            <p:nvPr/>
          </p:nvGrpSpPr>
          <p:grpSpPr>
            <a:xfrm>
              <a:off x="727421" y="2828315"/>
              <a:ext cx="1695374" cy="1560837"/>
              <a:chOff x="734799" y="2782450"/>
              <a:chExt cx="1571100" cy="1577400"/>
            </a:xfrm>
          </p:grpSpPr>
          <p:cxnSp>
            <p:nvCxnSpPr>
              <p:cNvPr id="8020" name="Google Shape;8020;p5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021" name="Google Shape;8021;p5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022" name="Google Shape;8022;p50"/>
            <p:cNvGrpSpPr/>
            <p:nvPr/>
          </p:nvGrpSpPr>
          <p:grpSpPr>
            <a:xfrm>
              <a:off x="2272795" y="2882501"/>
              <a:ext cx="103104" cy="1426186"/>
              <a:chOff x="5206863" y="3100904"/>
              <a:chExt cx="122758" cy="1698043"/>
            </a:xfrm>
          </p:grpSpPr>
          <p:sp>
            <p:nvSpPr>
              <p:cNvPr id="8023" name="Google Shape;8023;p5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50"/>
            <p:cNvGrpSpPr/>
            <p:nvPr/>
          </p:nvGrpSpPr>
          <p:grpSpPr>
            <a:xfrm>
              <a:off x="1542694" y="2882501"/>
              <a:ext cx="103104" cy="1426186"/>
              <a:chOff x="6006138" y="3143629"/>
              <a:chExt cx="122758" cy="1698043"/>
            </a:xfrm>
          </p:grpSpPr>
          <p:sp>
            <p:nvSpPr>
              <p:cNvPr id="8031" name="Google Shape;8031;p5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8" name="Google Shape;8038;p50"/>
          <p:cNvGrpSpPr/>
          <p:nvPr/>
        </p:nvGrpSpPr>
        <p:grpSpPr>
          <a:xfrm>
            <a:off x="5915341" y="2192094"/>
            <a:ext cx="1248543" cy="1025319"/>
            <a:chOff x="5183758" y="1210600"/>
            <a:chExt cx="3605380" cy="2960783"/>
          </a:xfrm>
        </p:grpSpPr>
        <p:sp>
          <p:nvSpPr>
            <p:cNvPr id="8039" name="Google Shape;8039;p5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3" name="Google Shape;8043;p5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044" name="Google Shape;8044;p5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045" name="Google Shape;8045;p5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046" name="Google Shape;8046;p5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047" name="Google Shape;8047;p5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50"/>
          <p:cNvGrpSpPr/>
          <p:nvPr/>
        </p:nvGrpSpPr>
        <p:grpSpPr>
          <a:xfrm>
            <a:off x="5772403" y="3330411"/>
            <a:ext cx="2664831" cy="843440"/>
            <a:chOff x="5916567" y="1099697"/>
            <a:chExt cx="2556683" cy="809211"/>
          </a:xfrm>
        </p:grpSpPr>
        <p:sp>
          <p:nvSpPr>
            <p:cNvPr id="8049" name="Google Shape;8049;p5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50"/>
          <p:cNvGrpSpPr/>
          <p:nvPr/>
        </p:nvGrpSpPr>
        <p:grpSpPr>
          <a:xfrm>
            <a:off x="5879943" y="979270"/>
            <a:ext cx="1299851" cy="1023338"/>
            <a:chOff x="5900602" y="1193063"/>
            <a:chExt cx="1299851" cy="1023338"/>
          </a:xfrm>
        </p:grpSpPr>
        <p:grpSp>
          <p:nvGrpSpPr>
            <p:cNvPr id="8058" name="Google Shape;8058;p50"/>
            <p:cNvGrpSpPr/>
            <p:nvPr/>
          </p:nvGrpSpPr>
          <p:grpSpPr>
            <a:xfrm>
              <a:off x="6743564" y="1193063"/>
              <a:ext cx="456889" cy="700379"/>
              <a:chOff x="6743564" y="1193063"/>
              <a:chExt cx="456889" cy="700379"/>
            </a:xfrm>
          </p:grpSpPr>
          <p:grpSp>
            <p:nvGrpSpPr>
              <p:cNvPr id="8059" name="Google Shape;8059;p50"/>
              <p:cNvGrpSpPr/>
              <p:nvPr/>
            </p:nvGrpSpPr>
            <p:grpSpPr>
              <a:xfrm>
                <a:off x="6743564" y="1690731"/>
                <a:ext cx="214402" cy="202710"/>
                <a:chOff x="6743564" y="1690731"/>
                <a:chExt cx="214402" cy="202710"/>
              </a:xfrm>
            </p:grpSpPr>
            <p:sp>
              <p:nvSpPr>
                <p:cNvPr id="8060" name="Google Shape;8060;p5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50"/>
              <p:cNvGrpSpPr/>
              <p:nvPr/>
            </p:nvGrpSpPr>
            <p:grpSpPr>
              <a:xfrm>
                <a:off x="6915505" y="1193063"/>
                <a:ext cx="284947" cy="589637"/>
                <a:chOff x="6915505" y="1193063"/>
                <a:chExt cx="284947" cy="589637"/>
              </a:xfrm>
            </p:grpSpPr>
            <p:sp>
              <p:nvSpPr>
                <p:cNvPr id="8063" name="Google Shape;8063;p5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4" name="Google Shape;8064;p5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065" name="Google Shape;8065;p50"/>
            <p:cNvGrpSpPr/>
            <p:nvPr/>
          </p:nvGrpSpPr>
          <p:grpSpPr>
            <a:xfrm>
              <a:off x="6520337" y="1193063"/>
              <a:ext cx="341815" cy="801589"/>
              <a:chOff x="6520337" y="1193063"/>
              <a:chExt cx="341815" cy="801589"/>
            </a:xfrm>
          </p:grpSpPr>
          <p:grpSp>
            <p:nvGrpSpPr>
              <p:cNvPr id="8066" name="Google Shape;8066;p50"/>
              <p:cNvGrpSpPr/>
              <p:nvPr/>
            </p:nvGrpSpPr>
            <p:grpSpPr>
              <a:xfrm>
                <a:off x="6520337" y="1589527"/>
                <a:ext cx="213950" cy="405125"/>
                <a:chOff x="6520337" y="1589527"/>
                <a:chExt cx="213950" cy="405125"/>
              </a:xfrm>
            </p:grpSpPr>
            <p:sp>
              <p:nvSpPr>
                <p:cNvPr id="8067" name="Google Shape;8067;p5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50"/>
              <p:cNvGrpSpPr/>
              <p:nvPr/>
            </p:nvGrpSpPr>
            <p:grpSpPr>
              <a:xfrm>
                <a:off x="6577204" y="1193063"/>
                <a:ext cx="284947" cy="453562"/>
                <a:chOff x="6577204" y="1193063"/>
                <a:chExt cx="284947" cy="453562"/>
              </a:xfrm>
            </p:grpSpPr>
            <p:sp>
              <p:nvSpPr>
                <p:cNvPr id="8070" name="Google Shape;8070;p5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1" name="Google Shape;8071;p5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072" name="Google Shape;8072;p50"/>
            <p:cNvGrpSpPr/>
            <p:nvPr/>
          </p:nvGrpSpPr>
          <p:grpSpPr>
            <a:xfrm>
              <a:off x="6238903" y="1193063"/>
              <a:ext cx="300475" cy="901782"/>
              <a:chOff x="6238903" y="1193063"/>
              <a:chExt cx="300475" cy="901782"/>
            </a:xfrm>
          </p:grpSpPr>
          <p:grpSp>
            <p:nvGrpSpPr>
              <p:cNvPr id="8073" name="Google Shape;8073;p50"/>
              <p:cNvGrpSpPr/>
              <p:nvPr/>
            </p:nvGrpSpPr>
            <p:grpSpPr>
              <a:xfrm>
                <a:off x="6290865" y="1489315"/>
                <a:ext cx="248514" cy="605530"/>
                <a:chOff x="6290865" y="1489315"/>
                <a:chExt cx="248514" cy="605530"/>
              </a:xfrm>
            </p:grpSpPr>
            <p:sp>
              <p:nvSpPr>
                <p:cNvPr id="8074" name="Google Shape;8074;p5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50"/>
              <p:cNvGrpSpPr/>
              <p:nvPr/>
            </p:nvGrpSpPr>
            <p:grpSpPr>
              <a:xfrm>
                <a:off x="6238903" y="1193063"/>
                <a:ext cx="284947" cy="327512"/>
                <a:chOff x="6238903" y="1193063"/>
                <a:chExt cx="284947" cy="327512"/>
              </a:xfrm>
            </p:grpSpPr>
            <p:sp>
              <p:nvSpPr>
                <p:cNvPr id="8077" name="Google Shape;8077;p5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8" name="Google Shape;8078;p5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079" name="Google Shape;8079;p50"/>
            <p:cNvGrpSpPr/>
            <p:nvPr/>
          </p:nvGrpSpPr>
          <p:grpSpPr>
            <a:xfrm>
              <a:off x="5900602" y="1193063"/>
              <a:ext cx="444345" cy="1023338"/>
              <a:chOff x="5900602" y="1193063"/>
              <a:chExt cx="444345" cy="1023338"/>
            </a:xfrm>
          </p:grpSpPr>
          <p:grpSp>
            <p:nvGrpSpPr>
              <p:cNvPr id="8080" name="Google Shape;8080;p50"/>
              <p:cNvGrpSpPr/>
              <p:nvPr/>
            </p:nvGrpSpPr>
            <p:grpSpPr>
              <a:xfrm>
                <a:off x="6046501" y="1367785"/>
                <a:ext cx="298446" cy="848616"/>
                <a:chOff x="6046501" y="1367785"/>
                <a:chExt cx="298446" cy="848616"/>
              </a:xfrm>
            </p:grpSpPr>
            <p:sp>
              <p:nvSpPr>
                <p:cNvPr id="8081" name="Google Shape;8081;p5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0"/>
              <p:cNvGrpSpPr/>
              <p:nvPr/>
            </p:nvGrpSpPr>
            <p:grpSpPr>
              <a:xfrm>
                <a:off x="5900602" y="1193063"/>
                <a:ext cx="284947" cy="182312"/>
                <a:chOff x="5900602" y="1193063"/>
                <a:chExt cx="284947" cy="182312"/>
              </a:xfrm>
            </p:grpSpPr>
            <p:sp>
              <p:nvSpPr>
                <p:cNvPr id="8084" name="Google Shape;8084;p5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5" name="Google Shape;8085;p5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086" name="Google Shape;8086;p50"/>
          <p:cNvGrpSpPr/>
          <p:nvPr/>
        </p:nvGrpSpPr>
        <p:grpSpPr>
          <a:xfrm>
            <a:off x="7217825" y="979415"/>
            <a:ext cx="1219413" cy="1051365"/>
            <a:chOff x="7287122" y="1165658"/>
            <a:chExt cx="1219413" cy="1051365"/>
          </a:xfrm>
        </p:grpSpPr>
        <p:grpSp>
          <p:nvGrpSpPr>
            <p:cNvPr id="8087" name="Google Shape;8087;p50"/>
            <p:cNvGrpSpPr/>
            <p:nvPr/>
          </p:nvGrpSpPr>
          <p:grpSpPr>
            <a:xfrm>
              <a:off x="7287122" y="1969723"/>
              <a:ext cx="1219413" cy="247300"/>
              <a:chOff x="7287122" y="1969723"/>
              <a:chExt cx="1219413" cy="247300"/>
            </a:xfrm>
          </p:grpSpPr>
          <p:sp>
            <p:nvSpPr>
              <p:cNvPr id="8088" name="Google Shape;8088;p5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9" name="Google Shape;8089;p50"/>
              <p:cNvGrpSpPr/>
              <p:nvPr/>
            </p:nvGrpSpPr>
            <p:grpSpPr>
              <a:xfrm>
                <a:off x="7287122" y="2063892"/>
                <a:ext cx="1151753" cy="73428"/>
                <a:chOff x="7287122" y="2063892"/>
                <a:chExt cx="1151753" cy="73428"/>
              </a:xfrm>
            </p:grpSpPr>
            <p:sp>
              <p:nvSpPr>
                <p:cNvPr id="8090" name="Google Shape;8090;p5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91" name="Google Shape;8091;p5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092" name="Google Shape;8092;p50"/>
            <p:cNvGrpSpPr/>
            <p:nvPr/>
          </p:nvGrpSpPr>
          <p:grpSpPr>
            <a:xfrm>
              <a:off x="7287122" y="1712201"/>
              <a:ext cx="1219403" cy="246767"/>
              <a:chOff x="7287122" y="1712201"/>
              <a:chExt cx="1219403" cy="246767"/>
            </a:xfrm>
          </p:grpSpPr>
          <p:sp>
            <p:nvSpPr>
              <p:cNvPr id="8093" name="Google Shape;8093;p5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4" name="Google Shape;8094;p50"/>
              <p:cNvGrpSpPr/>
              <p:nvPr/>
            </p:nvGrpSpPr>
            <p:grpSpPr>
              <a:xfrm>
                <a:off x="7287122" y="1842861"/>
                <a:ext cx="1005303" cy="73419"/>
                <a:chOff x="7287122" y="1842861"/>
                <a:chExt cx="1005303" cy="73419"/>
              </a:xfrm>
            </p:grpSpPr>
            <p:sp>
              <p:nvSpPr>
                <p:cNvPr id="8095" name="Google Shape;8095;p5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96" name="Google Shape;8096;p5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097" name="Google Shape;8097;p50"/>
            <p:cNvGrpSpPr/>
            <p:nvPr/>
          </p:nvGrpSpPr>
          <p:grpSpPr>
            <a:xfrm>
              <a:off x="7287122" y="1447520"/>
              <a:ext cx="1219403" cy="286667"/>
              <a:chOff x="7287122" y="1447520"/>
              <a:chExt cx="1219403" cy="286667"/>
            </a:xfrm>
          </p:grpSpPr>
          <p:sp>
            <p:nvSpPr>
              <p:cNvPr id="8098" name="Google Shape;8098;p5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9" name="Google Shape;8099;p50"/>
              <p:cNvGrpSpPr/>
              <p:nvPr/>
            </p:nvGrpSpPr>
            <p:grpSpPr>
              <a:xfrm>
                <a:off x="7287122" y="1581977"/>
                <a:ext cx="852803" cy="73428"/>
                <a:chOff x="7287122" y="1581977"/>
                <a:chExt cx="852803" cy="73428"/>
              </a:xfrm>
            </p:grpSpPr>
            <p:sp>
              <p:nvSpPr>
                <p:cNvPr id="8100" name="Google Shape;8100;p5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01" name="Google Shape;8101;p5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102" name="Google Shape;8102;p50"/>
            <p:cNvGrpSpPr/>
            <p:nvPr/>
          </p:nvGrpSpPr>
          <p:grpSpPr>
            <a:xfrm>
              <a:off x="7287122" y="1165658"/>
              <a:ext cx="1219403" cy="344253"/>
              <a:chOff x="7287122" y="1165658"/>
              <a:chExt cx="1219403" cy="344253"/>
            </a:xfrm>
          </p:grpSpPr>
          <p:sp>
            <p:nvSpPr>
              <p:cNvPr id="8103" name="Google Shape;8103;p5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4" name="Google Shape;8104;p50"/>
              <p:cNvGrpSpPr/>
              <p:nvPr/>
            </p:nvGrpSpPr>
            <p:grpSpPr>
              <a:xfrm>
                <a:off x="7287122" y="1341025"/>
                <a:ext cx="695703" cy="73419"/>
                <a:chOff x="7287122" y="1341025"/>
                <a:chExt cx="695703" cy="73419"/>
              </a:xfrm>
            </p:grpSpPr>
            <p:sp>
              <p:nvSpPr>
                <p:cNvPr id="8105" name="Google Shape;8105;p5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06" name="Google Shape;8106;p5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10" name="Shape 8110"/>
        <p:cNvGrpSpPr/>
        <p:nvPr/>
      </p:nvGrpSpPr>
      <p:grpSpPr>
        <a:xfrm>
          <a:off x="0" y="0"/>
          <a:ext cx="0" cy="0"/>
          <a:chOff x="0" y="0"/>
          <a:chExt cx="0" cy="0"/>
        </a:xfrm>
      </p:grpSpPr>
      <p:sp>
        <p:nvSpPr>
          <p:cNvPr id="8111" name="Google Shape;8111;p51"/>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112" name="Google Shape;8112;p51"/>
          <p:cNvGrpSpPr/>
          <p:nvPr/>
        </p:nvGrpSpPr>
        <p:grpSpPr>
          <a:xfrm>
            <a:off x="830341" y="2307733"/>
            <a:ext cx="340168" cy="298978"/>
            <a:chOff x="892750" y="267400"/>
            <a:chExt cx="483125" cy="424625"/>
          </a:xfrm>
        </p:grpSpPr>
        <p:sp>
          <p:nvSpPr>
            <p:cNvPr id="8113" name="Google Shape;8113;p51"/>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4" name="Google Shape;8114;p51"/>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5" name="Google Shape;8115;p51"/>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6" name="Google Shape;8116;p51"/>
          <p:cNvGrpSpPr/>
          <p:nvPr/>
        </p:nvGrpSpPr>
        <p:grpSpPr>
          <a:xfrm>
            <a:off x="1268776" y="2287121"/>
            <a:ext cx="298996" cy="340204"/>
            <a:chOff x="1516475" y="238075"/>
            <a:chExt cx="424650" cy="483175"/>
          </a:xfrm>
        </p:grpSpPr>
        <p:sp>
          <p:nvSpPr>
            <p:cNvPr id="8117" name="Google Shape;8117;p51"/>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8" name="Google Shape;8118;p51"/>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9" name="Google Shape;8119;p51"/>
          <p:cNvGrpSpPr/>
          <p:nvPr/>
        </p:nvGrpSpPr>
        <p:grpSpPr>
          <a:xfrm>
            <a:off x="1661867" y="2367520"/>
            <a:ext cx="341488" cy="179405"/>
            <a:chOff x="2080675" y="352325"/>
            <a:chExt cx="485000" cy="254800"/>
          </a:xfrm>
        </p:grpSpPr>
        <p:sp>
          <p:nvSpPr>
            <p:cNvPr id="8120" name="Google Shape;8120;p51"/>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1" name="Google Shape;8121;p51"/>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2" name="Google Shape;8122;p51"/>
          <p:cNvGrpSpPr/>
          <p:nvPr/>
        </p:nvGrpSpPr>
        <p:grpSpPr>
          <a:xfrm>
            <a:off x="2111046" y="2287138"/>
            <a:ext cx="298996" cy="340168"/>
            <a:chOff x="2705375" y="238125"/>
            <a:chExt cx="424650" cy="483125"/>
          </a:xfrm>
        </p:grpSpPr>
        <p:sp>
          <p:nvSpPr>
            <p:cNvPr id="8123" name="Google Shape;8123;p51"/>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4" name="Google Shape;8124;p51"/>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5" name="Google Shape;8125;p51"/>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6" name="Google Shape;8126;p51"/>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7" name="Google Shape;8127;p51"/>
          <p:cNvGrpSpPr/>
          <p:nvPr/>
        </p:nvGrpSpPr>
        <p:grpSpPr>
          <a:xfrm>
            <a:off x="2527187" y="2287455"/>
            <a:ext cx="301161" cy="339535"/>
            <a:chOff x="3299850" y="238575"/>
            <a:chExt cx="427725" cy="482225"/>
          </a:xfrm>
        </p:grpSpPr>
        <p:sp>
          <p:nvSpPr>
            <p:cNvPr id="8128" name="Google Shape;8128;p51"/>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9" name="Google Shape;8129;p51"/>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0" name="Google Shape;8130;p51"/>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1" name="Google Shape;8131;p51"/>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2" name="Google Shape;8132;p51"/>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3" name="Google Shape;8133;p51"/>
          <p:cNvGrpSpPr/>
          <p:nvPr/>
        </p:nvGrpSpPr>
        <p:grpSpPr>
          <a:xfrm>
            <a:off x="2914108" y="2287138"/>
            <a:ext cx="352455" cy="340168"/>
            <a:chOff x="3857225" y="238125"/>
            <a:chExt cx="500575" cy="483125"/>
          </a:xfrm>
        </p:grpSpPr>
        <p:sp>
          <p:nvSpPr>
            <p:cNvPr id="8134" name="Google Shape;8134;p51"/>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5" name="Google Shape;8135;p51"/>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6" name="Google Shape;8136;p51"/>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7" name="Google Shape;8137;p51"/>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8" name="Google Shape;8138;p51"/>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9" name="Google Shape;8139;p51"/>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0" name="Google Shape;8140;p51"/>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41" name="Google Shape;8141;p51"/>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42" name="Google Shape;8142;p51"/>
          <p:cNvGrpSpPr/>
          <p:nvPr/>
        </p:nvGrpSpPr>
        <p:grpSpPr>
          <a:xfrm>
            <a:off x="3760885" y="2287165"/>
            <a:ext cx="340186" cy="340116"/>
            <a:chOff x="5053900" y="238200"/>
            <a:chExt cx="483150" cy="483050"/>
          </a:xfrm>
        </p:grpSpPr>
        <p:sp>
          <p:nvSpPr>
            <p:cNvPr id="8143" name="Google Shape;8143;p51"/>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4" name="Google Shape;8144;p51"/>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5" name="Google Shape;8145;p51"/>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6" name="Google Shape;8146;p51"/>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7" name="Google Shape;8147;p51"/>
          <p:cNvGrpSpPr/>
          <p:nvPr/>
        </p:nvGrpSpPr>
        <p:grpSpPr>
          <a:xfrm>
            <a:off x="4174835" y="2287138"/>
            <a:ext cx="340168" cy="340168"/>
            <a:chOff x="5648375" y="238125"/>
            <a:chExt cx="483125" cy="483125"/>
          </a:xfrm>
        </p:grpSpPr>
        <p:sp>
          <p:nvSpPr>
            <p:cNvPr id="8148" name="Google Shape;8148;p51"/>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9" name="Google Shape;8149;p51"/>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0" name="Google Shape;8150;p51"/>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1" name="Google Shape;8151;p51"/>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2" name="Google Shape;8152;p51"/>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3" name="Google Shape;8153;p51"/>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4" name="Google Shape;8154;p51"/>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5" name="Google Shape;8155;p51"/>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6" name="Google Shape;8156;p51"/>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7" name="Google Shape;8157;p51"/>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8" name="Google Shape;8158;p51"/>
          <p:cNvGrpSpPr/>
          <p:nvPr/>
        </p:nvGrpSpPr>
        <p:grpSpPr>
          <a:xfrm>
            <a:off x="4591521" y="2287138"/>
            <a:ext cx="340168" cy="340168"/>
            <a:chOff x="6242825" y="238125"/>
            <a:chExt cx="483125" cy="483125"/>
          </a:xfrm>
        </p:grpSpPr>
        <p:sp>
          <p:nvSpPr>
            <p:cNvPr id="8159" name="Google Shape;8159;p51"/>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0" name="Google Shape;8160;p51"/>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1" name="Google Shape;8161;p51"/>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2" name="Google Shape;8162;p51"/>
          <p:cNvGrpSpPr/>
          <p:nvPr/>
        </p:nvGrpSpPr>
        <p:grpSpPr>
          <a:xfrm>
            <a:off x="828643" y="2727362"/>
            <a:ext cx="343566" cy="298943"/>
            <a:chOff x="889275" y="861850"/>
            <a:chExt cx="487950" cy="424575"/>
          </a:xfrm>
        </p:grpSpPr>
        <p:sp>
          <p:nvSpPr>
            <p:cNvPr id="8163" name="Google Shape;8163;p51"/>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4" name="Google Shape;8164;p51"/>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5" name="Google Shape;8165;p51"/>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6" name="Google Shape;8166;p51"/>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67" name="Google Shape;8167;p51"/>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8" name="Google Shape;8168;p51"/>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69" name="Google Shape;8169;p51"/>
          <p:cNvGrpSpPr/>
          <p:nvPr/>
        </p:nvGrpSpPr>
        <p:grpSpPr>
          <a:xfrm>
            <a:off x="2090460" y="2706749"/>
            <a:ext cx="340168" cy="340168"/>
            <a:chOff x="2676100" y="832575"/>
            <a:chExt cx="483125" cy="483125"/>
          </a:xfrm>
        </p:grpSpPr>
        <p:sp>
          <p:nvSpPr>
            <p:cNvPr id="8170" name="Google Shape;8170;p51"/>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1" name="Google Shape;8171;p51"/>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2" name="Google Shape;8172;p51"/>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3" name="Google Shape;8173;p51"/>
          <p:cNvGrpSpPr/>
          <p:nvPr/>
        </p:nvGrpSpPr>
        <p:grpSpPr>
          <a:xfrm>
            <a:off x="2501963" y="2706749"/>
            <a:ext cx="351610" cy="340168"/>
            <a:chOff x="3270550" y="832575"/>
            <a:chExt cx="499375" cy="483125"/>
          </a:xfrm>
        </p:grpSpPr>
        <p:sp>
          <p:nvSpPr>
            <p:cNvPr id="8174" name="Google Shape;8174;p51"/>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5" name="Google Shape;8175;p51"/>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6" name="Google Shape;8176;p51"/>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7" name="Google Shape;8177;p51"/>
          <p:cNvGrpSpPr/>
          <p:nvPr/>
        </p:nvGrpSpPr>
        <p:grpSpPr>
          <a:xfrm>
            <a:off x="3335925" y="2727300"/>
            <a:ext cx="344798" cy="299066"/>
            <a:chOff x="4452900" y="861750"/>
            <a:chExt cx="489700" cy="424750"/>
          </a:xfrm>
        </p:grpSpPr>
        <p:sp>
          <p:nvSpPr>
            <p:cNvPr id="8178" name="Google Shape;8178;p51"/>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9" name="Google Shape;8179;p51"/>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0" name="Google Shape;8180;p51"/>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81" name="Google Shape;8181;p51"/>
          <p:cNvGrpSpPr/>
          <p:nvPr/>
        </p:nvGrpSpPr>
        <p:grpSpPr>
          <a:xfrm>
            <a:off x="3753158" y="2706758"/>
            <a:ext cx="355641" cy="340151"/>
            <a:chOff x="5049750" y="832600"/>
            <a:chExt cx="505100" cy="483100"/>
          </a:xfrm>
        </p:grpSpPr>
        <p:sp>
          <p:nvSpPr>
            <p:cNvPr id="8182" name="Google Shape;8182;p51"/>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3" name="Google Shape;8183;p51"/>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84" name="Google Shape;8184;p51"/>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85" name="Google Shape;8185;p51"/>
          <p:cNvGrpSpPr/>
          <p:nvPr/>
        </p:nvGrpSpPr>
        <p:grpSpPr>
          <a:xfrm>
            <a:off x="4612107" y="2706749"/>
            <a:ext cx="298996" cy="340168"/>
            <a:chOff x="6272100" y="832575"/>
            <a:chExt cx="424650" cy="483125"/>
          </a:xfrm>
        </p:grpSpPr>
        <p:sp>
          <p:nvSpPr>
            <p:cNvPr id="8186" name="Google Shape;8186;p51"/>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7" name="Google Shape;8187;p51"/>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88" name="Google Shape;8188;p51"/>
          <p:cNvGrpSpPr/>
          <p:nvPr/>
        </p:nvGrpSpPr>
        <p:grpSpPr>
          <a:xfrm>
            <a:off x="2920243" y="2717381"/>
            <a:ext cx="340186" cy="318904"/>
            <a:chOff x="3865000" y="847675"/>
            <a:chExt cx="483150" cy="452925"/>
          </a:xfrm>
        </p:grpSpPr>
        <p:sp>
          <p:nvSpPr>
            <p:cNvPr id="8189" name="Google Shape;8189;p51"/>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0" name="Google Shape;8190;p51"/>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1" name="Google Shape;8191;p51"/>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2" name="Google Shape;8192;p51"/>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3" name="Google Shape;8193;p51"/>
          <p:cNvGrpSpPr/>
          <p:nvPr/>
        </p:nvGrpSpPr>
        <p:grpSpPr>
          <a:xfrm>
            <a:off x="830315" y="3125798"/>
            <a:ext cx="340221" cy="340186"/>
            <a:chOff x="893650" y="1428000"/>
            <a:chExt cx="483200" cy="483150"/>
          </a:xfrm>
        </p:grpSpPr>
        <p:sp>
          <p:nvSpPr>
            <p:cNvPr id="8194" name="Google Shape;8194;p51"/>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5" name="Google Shape;8195;p51"/>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6" name="Google Shape;8196;p51"/>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7" name="Google Shape;8197;p51"/>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98" name="Google Shape;8198;p51"/>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9" name="Google Shape;8199;p51"/>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00" name="Google Shape;8200;p51"/>
          <p:cNvGrpSpPr/>
          <p:nvPr/>
        </p:nvGrpSpPr>
        <p:grpSpPr>
          <a:xfrm>
            <a:off x="2084132" y="3146463"/>
            <a:ext cx="352825" cy="298855"/>
            <a:chOff x="2676100" y="1456375"/>
            <a:chExt cx="501100" cy="424450"/>
          </a:xfrm>
        </p:grpSpPr>
        <p:sp>
          <p:nvSpPr>
            <p:cNvPr id="8201" name="Google Shape;8201;p51"/>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2" name="Google Shape;8202;p51"/>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3" name="Google Shape;8203;p51"/>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4" name="Google Shape;8204;p51"/>
          <p:cNvGrpSpPr/>
          <p:nvPr/>
        </p:nvGrpSpPr>
        <p:grpSpPr>
          <a:xfrm>
            <a:off x="2507657" y="3125806"/>
            <a:ext cx="340221" cy="340168"/>
            <a:chOff x="3270475" y="1427025"/>
            <a:chExt cx="483200" cy="483125"/>
          </a:xfrm>
        </p:grpSpPr>
        <p:sp>
          <p:nvSpPr>
            <p:cNvPr id="8205" name="Google Shape;8205;p51"/>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6" name="Google Shape;8206;p51"/>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7" name="Google Shape;8207;p51"/>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8" name="Google Shape;8208;p51"/>
          <p:cNvGrpSpPr/>
          <p:nvPr/>
        </p:nvGrpSpPr>
        <p:grpSpPr>
          <a:xfrm>
            <a:off x="2918570" y="3125780"/>
            <a:ext cx="343530" cy="340221"/>
            <a:chOff x="3860250" y="1427025"/>
            <a:chExt cx="487900" cy="483200"/>
          </a:xfrm>
        </p:grpSpPr>
        <p:sp>
          <p:nvSpPr>
            <p:cNvPr id="8209" name="Google Shape;8209;p51"/>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0" name="Google Shape;8210;p51"/>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1" name="Google Shape;8211;p51"/>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12" name="Google Shape;8212;p51"/>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3" name="Google Shape;8213;p51"/>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14" name="Google Shape;8214;p51"/>
          <p:cNvGrpSpPr/>
          <p:nvPr/>
        </p:nvGrpSpPr>
        <p:grpSpPr>
          <a:xfrm>
            <a:off x="4174808" y="3125806"/>
            <a:ext cx="340221" cy="340168"/>
            <a:chOff x="5648375" y="1427025"/>
            <a:chExt cx="483200" cy="483125"/>
          </a:xfrm>
        </p:grpSpPr>
        <p:sp>
          <p:nvSpPr>
            <p:cNvPr id="8215" name="Google Shape;8215;p51"/>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6" name="Google Shape;8216;p51"/>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7" name="Google Shape;8217;p51"/>
          <p:cNvGrpSpPr/>
          <p:nvPr/>
        </p:nvGrpSpPr>
        <p:grpSpPr>
          <a:xfrm>
            <a:off x="4589294" y="3125789"/>
            <a:ext cx="344622" cy="340204"/>
            <a:chOff x="6238300" y="1426975"/>
            <a:chExt cx="489450" cy="483175"/>
          </a:xfrm>
        </p:grpSpPr>
        <p:sp>
          <p:nvSpPr>
            <p:cNvPr id="8218" name="Google Shape;8218;p51"/>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9" name="Google Shape;8219;p51"/>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0" name="Google Shape;8220;p51"/>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21" name="Google Shape;8221;p51"/>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22" name="Google Shape;8222;p51"/>
          <p:cNvGrpSpPr/>
          <p:nvPr/>
        </p:nvGrpSpPr>
        <p:grpSpPr>
          <a:xfrm>
            <a:off x="1248190" y="3544794"/>
            <a:ext cx="340168" cy="340186"/>
            <a:chOff x="1487200" y="2021475"/>
            <a:chExt cx="483125" cy="483150"/>
          </a:xfrm>
        </p:grpSpPr>
        <p:sp>
          <p:nvSpPr>
            <p:cNvPr id="8223" name="Google Shape;8223;p51"/>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4" name="Google Shape;8224;p51"/>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5" name="Google Shape;8225;p51"/>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6" name="Google Shape;8226;p51"/>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7" name="Google Shape;8227;p51"/>
          <p:cNvGrpSpPr/>
          <p:nvPr/>
        </p:nvGrpSpPr>
        <p:grpSpPr>
          <a:xfrm>
            <a:off x="1662527" y="3565398"/>
            <a:ext cx="340168" cy="298978"/>
            <a:chOff x="2081650" y="2050750"/>
            <a:chExt cx="483125" cy="424625"/>
          </a:xfrm>
        </p:grpSpPr>
        <p:sp>
          <p:nvSpPr>
            <p:cNvPr id="8228" name="Google Shape;8228;p51"/>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9" name="Google Shape;8229;p51"/>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0" name="Google Shape;8230;p51"/>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1" name="Google Shape;8231;p51"/>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2" name="Google Shape;8232;p51"/>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3" name="Google Shape;8233;p51"/>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4" name="Google Shape;8234;p51"/>
          <p:cNvGrpSpPr/>
          <p:nvPr/>
        </p:nvGrpSpPr>
        <p:grpSpPr>
          <a:xfrm>
            <a:off x="2090460" y="3588721"/>
            <a:ext cx="340168" cy="252332"/>
            <a:chOff x="2676100" y="2083800"/>
            <a:chExt cx="483125" cy="358375"/>
          </a:xfrm>
        </p:grpSpPr>
        <p:sp>
          <p:nvSpPr>
            <p:cNvPr id="8235" name="Google Shape;8235;p51"/>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6" name="Google Shape;8236;p51"/>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7" name="Google Shape;8237;p51"/>
          <p:cNvGrpSpPr/>
          <p:nvPr/>
        </p:nvGrpSpPr>
        <p:grpSpPr>
          <a:xfrm>
            <a:off x="2515974" y="3554766"/>
            <a:ext cx="323587" cy="320242"/>
            <a:chOff x="3282325" y="2035675"/>
            <a:chExt cx="459575" cy="454825"/>
          </a:xfrm>
        </p:grpSpPr>
        <p:sp>
          <p:nvSpPr>
            <p:cNvPr id="8238" name="Google Shape;8238;p51"/>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9" name="Google Shape;8239;p51"/>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0" name="Google Shape;8240;p51"/>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1" name="Google Shape;8241;p51"/>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42" name="Google Shape;8242;p51"/>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3" name="Google Shape;8243;p51"/>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44" name="Google Shape;8244;p51"/>
          <p:cNvGrpSpPr/>
          <p:nvPr/>
        </p:nvGrpSpPr>
        <p:grpSpPr>
          <a:xfrm>
            <a:off x="3760673" y="3544803"/>
            <a:ext cx="340608" cy="340168"/>
            <a:chOff x="5053900" y="2021500"/>
            <a:chExt cx="483750" cy="483125"/>
          </a:xfrm>
        </p:grpSpPr>
        <p:sp>
          <p:nvSpPr>
            <p:cNvPr id="8245" name="Google Shape;8245;p51"/>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6" name="Google Shape;8246;p51"/>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7" name="Google Shape;8247;p51"/>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8" name="Google Shape;8248;p51"/>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9" name="Google Shape;8249;p51"/>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0" name="Google Shape;8250;p51"/>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1" name="Google Shape;8251;p51"/>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2" name="Google Shape;8252;p51"/>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53" name="Google Shape;8253;p51"/>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54" name="Google Shape;8254;p51"/>
          <p:cNvGrpSpPr/>
          <p:nvPr/>
        </p:nvGrpSpPr>
        <p:grpSpPr>
          <a:xfrm>
            <a:off x="4585773" y="3547971"/>
            <a:ext cx="351663" cy="333831"/>
            <a:chOff x="6222125" y="2025975"/>
            <a:chExt cx="499450" cy="474125"/>
          </a:xfrm>
        </p:grpSpPr>
        <p:sp>
          <p:nvSpPr>
            <p:cNvPr id="8255" name="Google Shape;8255;p51"/>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6" name="Google Shape;8256;p51"/>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7" name="Google Shape;8257;p51"/>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8" name="Google Shape;8258;p51"/>
          <p:cNvGrpSpPr/>
          <p:nvPr/>
        </p:nvGrpSpPr>
        <p:grpSpPr>
          <a:xfrm>
            <a:off x="5043335" y="2364541"/>
            <a:ext cx="335504" cy="185953"/>
            <a:chOff x="896050" y="2725450"/>
            <a:chExt cx="476500" cy="264100"/>
          </a:xfrm>
        </p:grpSpPr>
        <p:sp>
          <p:nvSpPr>
            <p:cNvPr id="8259" name="Google Shape;8259;p51"/>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0" name="Google Shape;8260;p51"/>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1" name="Google Shape;8261;p51"/>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2" name="Google Shape;8262;p51"/>
          <p:cNvGrpSpPr/>
          <p:nvPr/>
        </p:nvGrpSpPr>
        <p:grpSpPr>
          <a:xfrm>
            <a:off x="5474075" y="2287425"/>
            <a:ext cx="340168" cy="340186"/>
            <a:chOff x="1487200" y="2615925"/>
            <a:chExt cx="483125" cy="483150"/>
          </a:xfrm>
        </p:grpSpPr>
        <p:sp>
          <p:nvSpPr>
            <p:cNvPr id="8263" name="Google Shape;8263;p51"/>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4" name="Google Shape;8264;p51"/>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5" name="Google Shape;8265;p51"/>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6" name="Google Shape;8266;p51"/>
          <p:cNvGrpSpPr/>
          <p:nvPr/>
        </p:nvGrpSpPr>
        <p:grpSpPr>
          <a:xfrm>
            <a:off x="5874024" y="2287425"/>
            <a:ext cx="353564" cy="340186"/>
            <a:chOff x="2077575" y="2615925"/>
            <a:chExt cx="502150" cy="483150"/>
          </a:xfrm>
        </p:grpSpPr>
        <p:sp>
          <p:nvSpPr>
            <p:cNvPr id="8267" name="Google Shape;8267;p51"/>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8" name="Google Shape;8268;p51"/>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9" name="Google Shape;8269;p51"/>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0" name="Google Shape;8270;p51"/>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1" name="Google Shape;8271;p51"/>
          <p:cNvGrpSpPr/>
          <p:nvPr/>
        </p:nvGrpSpPr>
        <p:grpSpPr>
          <a:xfrm>
            <a:off x="6297813" y="2303452"/>
            <a:ext cx="334536" cy="308132"/>
            <a:chOff x="2680100" y="2638725"/>
            <a:chExt cx="475125" cy="437625"/>
          </a:xfrm>
        </p:grpSpPr>
        <p:sp>
          <p:nvSpPr>
            <p:cNvPr id="8272" name="Google Shape;8272;p51"/>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3" name="Google Shape;8273;p51"/>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4" name="Google Shape;8274;p51"/>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5" name="Google Shape;8275;p51"/>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6" name="Google Shape;8276;p51"/>
          <p:cNvGrpSpPr/>
          <p:nvPr/>
        </p:nvGrpSpPr>
        <p:grpSpPr>
          <a:xfrm>
            <a:off x="6763452" y="2287425"/>
            <a:ext cx="239183" cy="340186"/>
            <a:chOff x="3342275" y="2615925"/>
            <a:chExt cx="339700" cy="483150"/>
          </a:xfrm>
        </p:grpSpPr>
        <p:sp>
          <p:nvSpPr>
            <p:cNvPr id="8277" name="Google Shape;8277;p51"/>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8" name="Google Shape;8278;p51"/>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79" name="Google Shape;8279;p51"/>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0" name="Google Shape;8280;p51"/>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1" name="Google Shape;8281;p51"/>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82" name="Google Shape;8282;p51"/>
          <p:cNvGrpSpPr/>
          <p:nvPr/>
        </p:nvGrpSpPr>
        <p:grpSpPr>
          <a:xfrm>
            <a:off x="5380655" y="3961361"/>
            <a:ext cx="339482" cy="339271"/>
            <a:chOff x="5648900" y="2616600"/>
            <a:chExt cx="482150" cy="481850"/>
          </a:xfrm>
        </p:grpSpPr>
        <p:sp>
          <p:nvSpPr>
            <p:cNvPr id="8283" name="Google Shape;8283;p51"/>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4" name="Google Shape;8284;p51"/>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5" name="Google Shape;8285;p51"/>
          <p:cNvGrpSpPr/>
          <p:nvPr/>
        </p:nvGrpSpPr>
        <p:grpSpPr>
          <a:xfrm>
            <a:off x="3699939" y="3968149"/>
            <a:ext cx="325626" cy="325694"/>
            <a:chOff x="6242825" y="2615925"/>
            <a:chExt cx="483125" cy="483225"/>
          </a:xfrm>
        </p:grpSpPr>
        <p:sp>
          <p:nvSpPr>
            <p:cNvPr id="8286" name="Google Shape;8286;p51"/>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7" name="Google Shape;8287;p51"/>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8" name="Google Shape;8288;p51"/>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9" name="Google Shape;8289;p51"/>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0" name="Google Shape;8290;p51"/>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91" name="Google Shape;8291;p51"/>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92" name="Google Shape;8292;p51"/>
          <p:cNvGrpSpPr/>
          <p:nvPr/>
        </p:nvGrpSpPr>
        <p:grpSpPr>
          <a:xfrm>
            <a:off x="5473116" y="2707036"/>
            <a:ext cx="342087" cy="340186"/>
            <a:chOff x="1487200" y="3210375"/>
            <a:chExt cx="485850" cy="483150"/>
          </a:xfrm>
        </p:grpSpPr>
        <p:sp>
          <p:nvSpPr>
            <p:cNvPr id="8293" name="Google Shape;8293;p51"/>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4" name="Google Shape;8294;p51"/>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5" name="Google Shape;8295;p51"/>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96" name="Google Shape;8296;p51"/>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7" name="Google Shape;8297;p51"/>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98" name="Google Shape;8298;p51"/>
          <p:cNvGrpSpPr/>
          <p:nvPr/>
        </p:nvGrpSpPr>
        <p:grpSpPr>
          <a:xfrm>
            <a:off x="6712475" y="2707027"/>
            <a:ext cx="341136" cy="340204"/>
            <a:chOff x="3269875" y="3210400"/>
            <a:chExt cx="484500" cy="483175"/>
          </a:xfrm>
        </p:grpSpPr>
        <p:sp>
          <p:nvSpPr>
            <p:cNvPr id="8299" name="Google Shape;8299;p51"/>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0" name="Google Shape;8300;p51"/>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1" name="Google Shape;8301;p51"/>
          <p:cNvGrpSpPr/>
          <p:nvPr/>
        </p:nvGrpSpPr>
        <p:grpSpPr>
          <a:xfrm>
            <a:off x="7211568" y="2706666"/>
            <a:ext cx="170216" cy="340925"/>
            <a:chOff x="3985700" y="3210375"/>
            <a:chExt cx="241750" cy="484200"/>
          </a:xfrm>
        </p:grpSpPr>
        <p:sp>
          <p:nvSpPr>
            <p:cNvPr id="8302" name="Google Shape;8302;p51"/>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3" name="Google Shape;8303;p51"/>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4" name="Google Shape;8304;p51"/>
          <p:cNvGrpSpPr/>
          <p:nvPr/>
        </p:nvGrpSpPr>
        <p:grpSpPr>
          <a:xfrm>
            <a:off x="7550838" y="2707678"/>
            <a:ext cx="339007" cy="338901"/>
            <a:chOff x="4460225" y="3211300"/>
            <a:chExt cx="481475" cy="481325"/>
          </a:xfrm>
        </p:grpSpPr>
        <p:sp>
          <p:nvSpPr>
            <p:cNvPr id="8305" name="Google Shape;8305;p51"/>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6" name="Google Shape;8306;p51"/>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07" name="Google Shape;8307;p51"/>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08" name="Google Shape;8308;p51"/>
          <p:cNvGrpSpPr/>
          <p:nvPr/>
        </p:nvGrpSpPr>
        <p:grpSpPr>
          <a:xfrm>
            <a:off x="5824496" y="3990669"/>
            <a:ext cx="342034" cy="280654"/>
            <a:chOff x="5647000" y="3252650"/>
            <a:chExt cx="485775" cy="398600"/>
          </a:xfrm>
        </p:grpSpPr>
        <p:sp>
          <p:nvSpPr>
            <p:cNvPr id="8309" name="Google Shape;8309;p51"/>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0" name="Google Shape;8310;p51"/>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1" name="Google Shape;8311;p51"/>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2" name="Google Shape;8312;p51"/>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3" name="Google Shape;8313;p51"/>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4" name="Google Shape;8314;p51"/>
          <p:cNvGrpSpPr/>
          <p:nvPr/>
        </p:nvGrpSpPr>
        <p:grpSpPr>
          <a:xfrm>
            <a:off x="4129937" y="3996769"/>
            <a:ext cx="326536" cy="268454"/>
            <a:chOff x="6242450" y="3252800"/>
            <a:chExt cx="484475" cy="398300"/>
          </a:xfrm>
        </p:grpSpPr>
        <p:sp>
          <p:nvSpPr>
            <p:cNvPr id="8315" name="Google Shape;8315;p51"/>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6" name="Google Shape;8316;p51"/>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51"/>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8" name="Google Shape;8318;p51"/>
          <p:cNvGrpSpPr/>
          <p:nvPr/>
        </p:nvGrpSpPr>
        <p:grpSpPr>
          <a:xfrm>
            <a:off x="5061598" y="3126102"/>
            <a:ext cx="298978" cy="340168"/>
            <a:chOff x="922025" y="3804850"/>
            <a:chExt cx="424625" cy="483125"/>
          </a:xfrm>
        </p:grpSpPr>
        <p:sp>
          <p:nvSpPr>
            <p:cNvPr id="8319" name="Google Shape;8319;p51"/>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0" name="Google Shape;8320;p51"/>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21" name="Google Shape;8321;p51"/>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22" name="Google Shape;8322;p51"/>
          <p:cNvGrpSpPr/>
          <p:nvPr/>
        </p:nvGrpSpPr>
        <p:grpSpPr>
          <a:xfrm>
            <a:off x="5894327" y="3126102"/>
            <a:ext cx="312955" cy="340168"/>
            <a:chOff x="2100300" y="3804850"/>
            <a:chExt cx="444475" cy="483125"/>
          </a:xfrm>
        </p:grpSpPr>
        <p:sp>
          <p:nvSpPr>
            <p:cNvPr id="8323" name="Google Shape;8323;p51"/>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4" name="Google Shape;8324;p51"/>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5" name="Google Shape;8325;p51"/>
          <p:cNvGrpSpPr/>
          <p:nvPr/>
        </p:nvGrpSpPr>
        <p:grpSpPr>
          <a:xfrm>
            <a:off x="6317950" y="3126102"/>
            <a:ext cx="294261" cy="340168"/>
            <a:chOff x="2708700" y="3804850"/>
            <a:chExt cx="417925" cy="483125"/>
          </a:xfrm>
        </p:grpSpPr>
        <p:sp>
          <p:nvSpPr>
            <p:cNvPr id="8326" name="Google Shape;8326;p51"/>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7" name="Google Shape;8327;p51"/>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51"/>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9" name="Google Shape;8329;p51"/>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30" name="Google Shape;8330;p51"/>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1" name="Google Shape;8331;p51"/>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32" name="Google Shape;8332;p51"/>
          <p:cNvGrpSpPr/>
          <p:nvPr/>
        </p:nvGrpSpPr>
        <p:grpSpPr>
          <a:xfrm>
            <a:off x="7554825" y="3127378"/>
            <a:ext cx="331033" cy="337616"/>
            <a:chOff x="4467450" y="3808475"/>
            <a:chExt cx="470150" cy="479500"/>
          </a:xfrm>
        </p:grpSpPr>
        <p:sp>
          <p:nvSpPr>
            <p:cNvPr id="8333" name="Google Shape;8333;p51"/>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4" name="Google Shape;8334;p51"/>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5" name="Google Shape;8335;p51"/>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51"/>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7" name="Google Shape;8337;p51"/>
          <p:cNvGrpSpPr/>
          <p:nvPr/>
        </p:nvGrpSpPr>
        <p:grpSpPr>
          <a:xfrm>
            <a:off x="7975172" y="3126102"/>
            <a:ext cx="340186" cy="340168"/>
            <a:chOff x="5053900" y="3804850"/>
            <a:chExt cx="483150" cy="483125"/>
          </a:xfrm>
        </p:grpSpPr>
        <p:sp>
          <p:nvSpPr>
            <p:cNvPr id="8338" name="Google Shape;8338;p51"/>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9" name="Google Shape;8339;p51"/>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0" name="Google Shape;8340;p51"/>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1" name="Google Shape;8341;p51"/>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2" name="Google Shape;8342;p51"/>
          <p:cNvGrpSpPr/>
          <p:nvPr/>
        </p:nvGrpSpPr>
        <p:grpSpPr>
          <a:xfrm>
            <a:off x="6270890" y="3960912"/>
            <a:ext cx="340168" cy="340168"/>
            <a:chOff x="5648375" y="3804850"/>
            <a:chExt cx="483125" cy="483125"/>
          </a:xfrm>
        </p:grpSpPr>
        <p:sp>
          <p:nvSpPr>
            <p:cNvPr id="8343" name="Google Shape;8343;p51"/>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4" name="Google Shape;8344;p51"/>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51"/>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6" name="Google Shape;8346;p51"/>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7" name="Google Shape;8347;p51"/>
          <p:cNvGrpSpPr/>
          <p:nvPr/>
        </p:nvGrpSpPr>
        <p:grpSpPr>
          <a:xfrm>
            <a:off x="4560845" y="3973272"/>
            <a:ext cx="280923" cy="315449"/>
            <a:chOff x="6276025" y="3812400"/>
            <a:chExt cx="416800" cy="468025"/>
          </a:xfrm>
        </p:grpSpPr>
        <p:sp>
          <p:nvSpPr>
            <p:cNvPr id="8348" name="Google Shape;8348;p51"/>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9" name="Google Shape;8349;p51"/>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0" name="Google Shape;8350;p51"/>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1" name="Google Shape;8351;p51"/>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2" name="Google Shape;8352;p51"/>
          <p:cNvGrpSpPr/>
          <p:nvPr/>
        </p:nvGrpSpPr>
        <p:grpSpPr>
          <a:xfrm>
            <a:off x="5039779" y="3545089"/>
            <a:ext cx="342615" cy="340186"/>
            <a:chOff x="890400" y="4399350"/>
            <a:chExt cx="486600" cy="483150"/>
          </a:xfrm>
        </p:grpSpPr>
        <p:sp>
          <p:nvSpPr>
            <p:cNvPr id="8353" name="Google Shape;8353;p51"/>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4" name="Google Shape;8354;p51"/>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5" name="Google Shape;8355;p51"/>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6" name="Google Shape;8356;p51"/>
          <p:cNvGrpSpPr/>
          <p:nvPr/>
        </p:nvGrpSpPr>
        <p:grpSpPr>
          <a:xfrm>
            <a:off x="5474075" y="3560368"/>
            <a:ext cx="340168" cy="309628"/>
            <a:chOff x="1487200" y="4421025"/>
            <a:chExt cx="483125" cy="439750"/>
          </a:xfrm>
        </p:grpSpPr>
        <p:sp>
          <p:nvSpPr>
            <p:cNvPr id="8357" name="Google Shape;8357;p51"/>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8" name="Google Shape;8358;p51"/>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9" name="Google Shape;8359;p51"/>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0" name="Google Shape;8360;p51"/>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1" name="Google Shape;8361;p51"/>
          <p:cNvGrpSpPr/>
          <p:nvPr/>
        </p:nvGrpSpPr>
        <p:grpSpPr>
          <a:xfrm>
            <a:off x="5878353" y="3545107"/>
            <a:ext cx="344903" cy="340151"/>
            <a:chOff x="2079300" y="4399325"/>
            <a:chExt cx="489850" cy="483100"/>
          </a:xfrm>
        </p:grpSpPr>
        <p:sp>
          <p:nvSpPr>
            <p:cNvPr id="8362" name="Google Shape;8362;p51"/>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3" name="Google Shape;8363;p51"/>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64" name="Google Shape;8364;p51"/>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65" name="Google Shape;8365;p51"/>
          <p:cNvGrpSpPr/>
          <p:nvPr/>
        </p:nvGrpSpPr>
        <p:grpSpPr>
          <a:xfrm>
            <a:off x="6744925" y="3545107"/>
            <a:ext cx="276236" cy="340151"/>
            <a:chOff x="3316000" y="4399325"/>
            <a:chExt cx="392325" cy="483100"/>
          </a:xfrm>
        </p:grpSpPr>
        <p:sp>
          <p:nvSpPr>
            <p:cNvPr id="8366" name="Google Shape;8366;p51"/>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7" name="Google Shape;8367;p51"/>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8" name="Google Shape;8368;p51"/>
          <p:cNvGrpSpPr/>
          <p:nvPr/>
        </p:nvGrpSpPr>
        <p:grpSpPr>
          <a:xfrm>
            <a:off x="7169665" y="3545089"/>
            <a:ext cx="254022" cy="340186"/>
            <a:chOff x="3926225" y="4399275"/>
            <a:chExt cx="360775" cy="483150"/>
          </a:xfrm>
        </p:grpSpPr>
        <p:sp>
          <p:nvSpPr>
            <p:cNvPr id="8369" name="Google Shape;8369;p51"/>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0" name="Google Shape;8370;p51"/>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71" name="Google Shape;8371;p51"/>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72" name="Google Shape;8372;p51"/>
          <p:cNvGrpSpPr/>
          <p:nvPr/>
        </p:nvGrpSpPr>
        <p:grpSpPr>
          <a:xfrm>
            <a:off x="7975224" y="3545151"/>
            <a:ext cx="340080" cy="340063"/>
            <a:chOff x="5053975" y="4399375"/>
            <a:chExt cx="483000" cy="482975"/>
          </a:xfrm>
        </p:grpSpPr>
        <p:sp>
          <p:nvSpPr>
            <p:cNvPr id="8373" name="Google Shape;8373;p51"/>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4" name="Google Shape;8374;p51"/>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51"/>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6" name="Google Shape;8376;p51"/>
          <p:cNvGrpSpPr/>
          <p:nvPr/>
        </p:nvGrpSpPr>
        <p:grpSpPr>
          <a:xfrm>
            <a:off x="6715417" y="3960912"/>
            <a:ext cx="340168" cy="340168"/>
            <a:chOff x="5648375" y="4399300"/>
            <a:chExt cx="483125" cy="483125"/>
          </a:xfrm>
        </p:grpSpPr>
        <p:sp>
          <p:nvSpPr>
            <p:cNvPr id="8377" name="Google Shape;8377;p51"/>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8" name="Google Shape;8378;p51"/>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9" name="Google Shape;8379;p51"/>
          <p:cNvGrpSpPr/>
          <p:nvPr/>
        </p:nvGrpSpPr>
        <p:grpSpPr>
          <a:xfrm>
            <a:off x="4946140" y="3979624"/>
            <a:ext cx="330007" cy="302744"/>
            <a:chOff x="6239575" y="4416275"/>
            <a:chExt cx="489625" cy="449175"/>
          </a:xfrm>
        </p:grpSpPr>
        <p:sp>
          <p:nvSpPr>
            <p:cNvPr id="8380" name="Google Shape;8380;p51"/>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1" name="Google Shape;8381;p51"/>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2" name="Google Shape;8382;p51"/>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3" name="Google Shape;8383;p51"/>
          <p:cNvGrpSpPr/>
          <p:nvPr/>
        </p:nvGrpSpPr>
        <p:grpSpPr>
          <a:xfrm>
            <a:off x="2049419" y="3976879"/>
            <a:ext cx="308234" cy="308234"/>
            <a:chOff x="892750" y="4993750"/>
            <a:chExt cx="483125" cy="483125"/>
          </a:xfrm>
        </p:grpSpPr>
        <p:sp>
          <p:nvSpPr>
            <p:cNvPr id="8384" name="Google Shape;8384;p51"/>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5" name="Google Shape;8385;p51"/>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51"/>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7" name="Google Shape;8387;p51"/>
          <p:cNvGrpSpPr/>
          <p:nvPr/>
        </p:nvGrpSpPr>
        <p:grpSpPr>
          <a:xfrm>
            <a:off x="853427" y="3984006"/>
            <a:ext cx="293982" cy="293982"/>
            <a:chOff x="2676100" y="4993750"/>
            <a:chExt cx="483125" cy="483125"/>
          </a:xfrm>
        </p:grpSpPr>
        <p:sp>
          <p:nvSpPr>
            <p:cNvPr id="8388" name="Google Shape;8388;p51"/>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9" name="Google Shape;8389;p51"/>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0" name="Google Shape;8390;p51"/>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1" name="Google Shape;8391;p51"/>
          <p:cNvGrpSpPr/>
          <p:nvPr/>
        </p:nvGrpSpPr>
        <p:grpSpPr>
          <a:xfrm>
            <a:off x="3287244" y="3976879"/>
            <a:ext cx="308234" cy="308234"/>
            <a:chOff x="3270550" y="4993750"/>
            <a:chExt cx="483125" cy="483125"/>
          </a:xfrm>
        </p:grpSpPr>
        <p:sp>
          <p:nvSpPr>
            <p:cNvPr id="8392" name="Google Shape;8392;p51"/>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3" name="Google Shape;8393;p51"/>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4" name="Google Shape;8394;p51"/>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5" name="Google Shape;8395;p51"/>
          <p:cNvGrpSpPr/>
          <p:nvPr/>
        </p:nvGrpSpPr>
        <p:grpSpPr>
          <a:xfrm>
            <a:off x="1271279" y="3983960"/>
            <a:ext cx="293997" cy="294073"/>
            <a:chOff x="4459450" y="4993700"/>
            <a:chExt cx="483150" cy="483275"/>
          </a:xfrm>
        </p:grpSpPr>
        <p:sp>
          <p:nvSpPr>
            <p:cNvPr id="8396" name="Google Shape;8396;p51"/>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7" name="Google Shape;8397;p51"/>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8" name="Google Shape;8398;p51"/>
          <p:cNvGrpSpPr/>
          <p:nvPr/>
        </p:nvGrpSpPr>
        <p:grpSpPr>
          <a:xfrm>
            <a:off x="2462028" y="3976879"/>
            <a:ext cx="308234" cy="308234"/>
            <a:chOff x="1487200" y="4993750"/>
            <a:chExt cx="483125" cy="483125"/>
          </a:xfrm>
        </p:grpSpPr>
        <p:sp>
          <p:nvSpPr>
            <p:cNvPr id="8399" name="Google Shape;8399;p5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0" name="Google Shape;8400;p5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1" name="Google Shape;8401;p51"/>
          <p:cNvGrpSpPr/>
          <p:nvPr/>
        </p:nvGrpSpPr>
        <p:grpSpPr>
          <a:xfrm>
            <a:off x="2874638" y="3976879"/>
            <a:ext cx="308234" cy="308234"/>
            <a:chOff x="2081650" y="4993750"/>
            <a:chExt cx="483125" cy="483125"/>
          </a:xfrm>
        </p:grpSpPr>
        <p:sp>
          <p:nvSpPr>
            <p:cNvPr id="8402" name="Google Shape;8402;p5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3" name="Google Shape;8403;p5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4" name="Google Shape;8404;p51"/>
          <p:cNvGrpSpPr/>
          <p:nvPr/>
        </p:nvGrpSpPr>
        <p:grpSpPr>
          <a:xfrm>
            <a:off x="1651280" y="3983960"/>
            <a:ext cx="293997" cy="294073"/>
            <a:chOff x="5053900" y="4993700"/>
            <a:chExt cx="483150" cy="483275"/>
          </a:xfrm>
        </p:grpSpPr>
        <p:sp>
          <p:nvSpPr>
            <p:cNvPr id="8405" name="Google Shape;8405;p51"/>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6" name="Google Shape;8406;p51"/>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07" name="Google Shape;8407;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8408" name="Google Shape;8408;p51"/>
          <p:cNvGrpSpPr/>
          <p:nvPr/>
        </p:nvGrpSpPr>
        <p:grpSpPr>
          <a:xfrm>
            <a:off x="7159962" y="3960299"/>
            <a:ext cx="195401" cy="341395"/>
            <a:chOff x="1426400" y="1814750"/>
            <a:chExt cx="407850" cy="712575"/>
          </a:xfrm>
        </p:grpSpPr>
        <p:sp>
          <p:nvSpPr>
            <p:cNvPr id="8409" name="Google Shape;8409;p5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1"/>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1"/>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51"/>
          <p:cNvGrpSpPr/>
          <p:nvPr/>
        </p:nvGrpSpPr>
        <p:grpSpPr>
          <a:xfrm>
            <a:off x="7494377" y="3991261"/>
            <a:ext cx="279423" cy="279471"/>
            <a:chOff x="1910075" y="2021700"/>
            <a:chExt cx="583225" cy="583325"/>
          </a:xfrm>
        </p:grpSpPr>
        <p:sp>
          <p:nvSpPr>
            <p:cNvPr id="8413" name="Google Shape;8413;p5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1"/>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51"/>
          <p:cNvGrpSpPr/>
          <p:nvPr/>
        </p:nvGrpSpPr>
        <p:grpSpPr>
          <a:xfrm>
            <a:off x="7912814" y="4026678"/>
            <a:ext cx="392874" cy="208636"/>
            <a:chOff x="2749275" y="2099575"/>
            <a:chExt cx="820025" cy="435475"/>
          </a:xfrm>
        </p:grpSpPr>
        <p:sp>
          <p:nvSpPr>
            <p:cNvPr id="8417" name="Google Shape;8417;p51"/>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1"/>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24" name="Shape 8424"/>
        <p:cNvGrpSpPr/>
        <p:nvPr/>
      </p:nvGrpSpPr>
      <p:grpSpPr>
        <a:xfrm>
          <a:off x="0" y="0"/>
          <a:ext cx="0" cy="0"/>
          <a:chOff x="0" y="0"/>
          <a:chExt cx="0" cy="0"/>
        </a:xfrm>
      </p:grpSpPr>
      <p:sp>
        <p:nvSpPr>
          <p:cNvPr id="8425" name="Google Shape;8425;p52"/>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8" name="Google Shape;8428;p52"/>
          <p:cNvGrpSpPr/>
          <p:nvPr/>
        </p:nvGrpSpPr>
        <p:grpSpPr>
          <a:xfrm>
            <a:off x="2987728" y="1340982"/>
            <a:ext cx="371882" cy="373766"/>
            <a:chOff x="-41270450" y="1973375"/>
            <a:chExt cx="315850" cy="317450"/>
          </a:xfrm>
        </p:grpSpPr>
        <p:sp>
          <p:nvSpPr>
            <p:cNvPr id="8429" name="Google Shape;8429;p5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52"/>
          <p:cNvGrpSpPr/>
          <p:nvPr/>
        </p:nvGrpSpPr>
        <p:grpSpPr>
          <a:xfrm>
            <a:off x="3005407" y="1787939"/>
            <a:ext cx="395871" cy="372088"/>
            <a:chOff x="-41291625" y="2339025"/>
            <a:chExt cx="336225" cy="316025"/>
          </a:xfrm>
        </p:grpSpPr>
        <p:sp>
          <p:nvSpPr>
            <p:cNvPr id="8434" name="Google Shape;8434;p5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2"/>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6" name="Google Shape;8436;p52"/>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2"/>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2"/>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2"/>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2" name="Google Shape;8442;p52"/>
          <p:cNvGrpSpPr/>
          <p:nvPr/>
        </p:nvGrpSpPr>
        <p:grpSpPr>
          <a:xfrm>
            <a:off x="1229534" y="1312990"/>
            <a:ext cx="396931" cy="373147"/>
            <a:chOff x="-42804750" y="1949600"/>
            <a:chExt cx="337125" cy="316925"/>
          </a:xfrm>
        </p:grpSpPr>
        <p:sp>
          <p:nvSpPr>
            <p:cNvPr id="8443" name="Google Shape;8443;p5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52"/>
          <p:cNvGrpSpPr/>
          <p:nvPr/>
        </p:nvGrpSpPr>
        <p:grpSpPr>
          <a:xfrm>
            <a:off x="1292211" y="1765686"/>
            <a:ext cx="335706" cy="364258"/>
            <a:chOff x="-42778750" y="2320125"/>
            <a:chExt cx="285125" cy="309375"/>
          </a:xfrm>
        </p:grpSpPr>
        <p:sp>
          <p:nvSpPr>
            <p:cNvPr id="8447" name="Google Shape;8447;p5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52"/>
          <p:cNvGrpSpPr/>
          <p:nvPr/>
        </p:nvGrpSpPr>
        <p:grpSpPr>
          <a:xfrm>
            <a:off x="1269879" y="2212691"/>
            <a:ext cx="375591" cy="374678"/>
            <a:chOff x="-42796875" y="2680675"/>
            <a:chExt cx="319000" cy="318225"/>
          </a:xfrm>
        </p:grpSpPr>
        <p:sp>
          <p:nvSpPr>
            <p:cNvPr id="8450" name="Google Shape;8450;p5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5" name="Google Shape;8455;p52"/>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2"/>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2"/>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9" name="Google Shape;8459;p52"/>
          <p:cNvGrpSpPr/>
          <p:nvPr/>
        </p:nvGrpSpPr>
        <p:grpSpPr>
          <a:xfrm>
            <a:off x="2168150" y="3090966"/>
            <a:ext cx="390426" cy="369586"/>
            <a:chOff x="-39055650" y="2315975"/>
            <a:chExt cx="331600" cy="313900"/>
          </a:xfrm>
        </p:grpSpPr>
        <p:sp>
          <p:nvSpPr>
            <p:cNvPr id="8460" name="Google Shape;8460;p5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2" name="Google Shape;8462;p52"/>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4" name="Google Shape;8464;p52"/>
          <p:cNvGrpSpPr/>
          <p:nvPr/>
        </p:nvGrpSpPr>
        <p:grpSpPr>
          <a:xfrm>
            <a:off x="1659816" y="1313166"/>
            <a:ext cx="380241" cy="371793"/>
            <a:chOff x="-42430625" y="1949750"/>
            <a:chExt cx="322950" cy="315775"/>
          </a:xfrm>
        </p:grpSpPr>
        <p:sp>
          <p:nvSpPr>
            <p:cNvPr id="8465" name="Google Shape;8465;p5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9" name="Google Shape;8469;p52"/>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2"/>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2"/>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2"/>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2"/>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5" name="Google Shape;8475;p52"/>
          <p:cNvGrpSpPr/>
          <p:nvPr/>
        </p:nvGrpSpPr>
        <p:grpSpPr>
          <a:xfrm>
            <a:off x="2623344" y="3089112"/>
            <a:ext cx="372824" cy="372058"/>
            <a:chOff x="-38686275" y="2314400"/>
            <a:chExt cx="316650" cy="316000"/>
          </a:xfrm>
        </p:grpSpPr>
        <p:sp>
          <p:nvSpPr>
            <p:cNvPr id="8476" name="Google Shape;8476;p5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52"/>
          <p:cNvGrpSpPr/>
          <p:nvPr/>
        </p:nvGrpSpPr>
        <p:grpSpPr>
          <a:xfrm>
            <a:off x="2621946" y="3581152"/>
            <a:ext cx="375620" cy="373736"/>
            <a:chOff x="-38686275" y="2682250"/>
            <a:chExt cx="319025" cy="317425"/>
          </a:xfrm>
        </p:grpSpPr>
        <p:sp>
          <p:nvSpPr>
            <p:cNvPr id="8479" name="Google Shape;8479;p5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52"/>
          <p:cNvGrpSpPr/>
          <p:nvPr/>
        </p:nvGrpSpPr>
        <p:grpSpPr>
          <a:xfrm>
            <a:off x="3940328" y="3579695"/>
            <a:ext cx="391368" cy="376650"/>
            <a:chOff x="-37534750" y="2668075"/>
            <a:chExt cx="332400" cy="319900"/>
          </a:xfrm>
        </p:grpSpPr>
        <p:sp>
          <p:nvSpPr>
            <p:cNvPr id="8482" name="Google Shape;8482;p5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4" name="Google Shape;8484;p52"/>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5" name="Google Shape;8485;p52"/>
          <p:cNvGrpSpPr/>
          <p:nvPr/>
        </p:nvGrpSpPr>
        <p:grpSpPr>
          <a:xfrm>
            <a:off x="2131694" y="1760829"/>
            <a:ext cx="375591" cy="374060"/>
            <a:chOff x="-42062025" y="2316000"/>
            <a:chExt cx="319000" cy="317700"/>
          </a:xfrm>
        </p:grpSpPr>
        <p:sp>
          <p:nvSpPr>
            <p:cNvPr id="8486" name="Google Shape;8486;p5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8" name="Google Shape;8488;p52"/>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9" name="Google Shape;8489;p52"/>
          <p:cNvGrpSpPr/>
          <p:nvPr/>
        </p:nvGrpSpPr>
        <p:grpSpPr>
          <a:xfrm>
            <a:off x="876569" y="2671933"/>
            <a:ext cx="330143" cy="368173"/>
            <a:chOff x="-40150450" y="1977325"/>
            <a:chExt cx="280400" cy="312700"/>
          </a:xfrm>
        </p:grpSpPr>
        <p:sp>
          <p:nvSpPr>
            <p:cNvPr id="8490" name="Google Shape;8490;p52"/>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52"/>
          <p:cNvGrpSpPr/>
          <p:nvPr/>
        </p:nvGrpSpPr>
        <p:grpSpPr>
          <a:xfrm>
            <a:off x="870534" y="3131151"/>
            <a:ext cx="342211" cy="372824"/>
            <a:chOff x="-40160700" y="2339625"/>
            <a:chExt cx="290650" cy="316650"/>
          </a:xfrm>
        </p:grpSpPr>
        <p:sp>
          <p:nvSpPr>
            <p:cNvPr id="8495" name="Google Shape;8495;p5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52"/>
          <p:cNvGrpSpPr/>
          <p:nvPr/>
        </p:nvGrpSpPr>
        <p:grpSpPr>
          <a:xfrm>
            <a:off x="852359" y="3581608"/>
            <a:ext cx="375591" cy="372824"/>
            <a:chOff x="-40171725" y="2705875"/>
            <a:chExt cx="319000" cy="316650"/>
          </a:xfrm>
        </p:grpSpPr>
        <p:sp>
          <p:nvSpPr>
            <p:cNvPr id="8500" name="Google Shape;8500;p5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52"/>
          <p:cNvGrpSpPr/>
          <p:nvPr/>
        </p:nvGrpSpPr>
        <p:grpSpPr>
          <a:xfrm>
            <a:off x="3109957" y="2656064"/>
            <a:ext cx="272686" cy="373766"/>
            <a:chOff x="-38275925" y="1946600"/>
            <a:chExt cx="231600" cy="317450"/>
          </a:xfrm>
        </p:grpSpPr>
        <p:sp>
          <p:nvSpPr>
            <p:cNvPr id="8503" name="Google Shape;8503;p5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5" name="Google Shape;8505;p52"/>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2"/>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7" name="Google Shape;8507;p52"/>
          <p:cNvGrpSpPr/>
          <p:nvPr/>
        </p:nvGrpSpPr>
        <p:grpSpPr>
          <a:xfrm>
            <a:off x="2173841" y="4053505"/>
            <a:ext cx="382096" cy="371911"/>
            <a:chOff x="-37190575" y="1951325"/>
            <a:chExt cx="324525" cy="315875"/>
          </a:xfrm>
        </p:grpSpPr>
        <p:sp>
          <p:nvSpPr>
            <p:cNvPr id="8508" name="Google Shape;8508;p5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3" name="Google Shape;8513;p52"/>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4" name="Google Shape;8514;p52"/>
          <p:cNvGrpSpPr/>
          <p:nvPr/>
        </p:nvGrpSpPr>
        <p:grpSpPr>
          <a:xfrm>
            <a:off x="2574144" y="1839656"/>
            <a:ext cx="373736" cy="293055"/>
            <a:chOff x="-41694200" y="2382950"/>
            <a:chExt cx="317425" cy="248900"/>
          </a:xfrm>
        </p:grpSpPr>
        <p:sp>
          <p:nvSpPr>
            <p:cNvPr id="8515" name="Google Shape;8515;p5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52"/>
          <p:cNvGrpSpPr/>
          <p:nvPr/>
        </p:nvGrpSpPr>
        <p:grpSpPr>
          <a:xfrm>
            <a:off x="2570967" y="2192964"/>
            <a:ext cx="375591" cy="373766"/>
            <a:chOff x="-41695775" y="2683025"/>
            <a:chExt cx="319000" cy="317450"/>
          </a:xfrm>
        </p:grpSpPr>
        <p:sp>
          <p:nvSpPr>
            <p:cNvPr id="8518" name="Google Shape;8518;p5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52"/>
          <p:cNvGrpSpPr/>
          <p:nvPr/>
        </p:nvGrpSpPr>
        <p:grpSpPr>
          <a:xfrm>
            <a:off x="1313266" y="2685734"/>
            <a:ext cx="342211" cy="375620"/>
            <a:chOff x="-39792875" y="1971800"/>
            <a:chExt cx="290650" cy="319025"/>
          </a:xfrm>
        </p:grpSpPr>
        <p:sp>
          <p:nvSpPr>
            <p:cNvPr id="8522" name="Google Shape;8522;p5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4" name="Google Shape;8524;p52"/>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5" name="Google Shape;8525;p52"/>
          <p:cNvGrpSpPr/>
          <p:nvPr/>
        </p:nvGrpSpPr>
        <p:grpSpPr>
          <a:xfrm>
            <a:off x="3490328" y="2657918"/>
            <a:ext cx="383950" cy="372618"/>
            <a:chOff x="-37956150" y="1948175"/>
            <a:chExt cx="326100" cy="316475"/>
          </a:xfrm>
        </p:grpSpPr>
        <p:sp>
          <p:nvSpPr>
            <p:cNvPr id="8526" name="Google Shape;8526;p5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2"/>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2"/>
          <p:cNvGrpSpPr/>
          <p:nvPr/>
        </p:nvGrpSpPr>
        <p:grpSpPr>
          <a:xfrm>
            <a:off x="1323705" y="3133960"/>
            <a:ext cx="324609" cy="374825"/>
            <a:chOff x="-39783425" y="2337925"/>
            <a:chExt cx="275700" cy="318350"/>
          </a:xfrm>
        </p:grpSpPr>
        <p:sp>
          <p:nvSpPr>
            <p:cNvPr id="8530" name="Google Shape;8530;p5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52"/>
          <p:cNvGrpSpPr/>
          <p:nvPr/>
        </p:nvGrpSpPr>
        <p:grpSpPr>
          <a:xfrm>
            <a:off x="3497847" y="3165172"/>
            <a:ext cx="375620" cy="243015"/>
            <a:chOff x="-37953000" y="2379000"/>
            <a:chExt cx="319025" cy="206400"/>
          </a:xfrm>
        </p:grpSpPr>
        <p:sp>
          <p:nvSpPr>
            <p:cNvPr id="8533" name="Google Shape;8533;p5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8" name="Google Shape;8538;p52"/>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2"/>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2"/>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541" name="Google Shape;8541;p52"/>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542" name="Google Shape;8542;p52"/>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3" name="Google Shape;8543;p52"/>
          <p:cNvGrpSpPr/>
          <p:nvPr/>
        </p:nvGrpSpPr>
        <p:grpSpPr>
          <a:xfrm>
            <a:off x="4855594" y="1782519"/>
            <a:ext cx="354107" cy="355063"/>
            <a:chOff x="-28467625" y="2331750"/>
            <a:chExt cx="296150" cy="296950"/>
          </a:xfrm>
        </p:grpSpPr>
        <p:sp>
          <p:nvSpPr>
            <p:cNvPr id="8544" name="Google Shape;8544;p52"/>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2"/>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52"/>
          <p:cNvGrpSpPr/>
          <p:nvPr/>
        </p:nvGrpSpPr>
        <p:grpSpPr>
          <a:xfrm>
            <a:off x="4869719" y="2225601"/>
            <a:ext cx="325858" cy="351327"/>
            <a:chOff x="-28461325" y="2701925"/>
            <a:chExt cx="272525" cy="293825"/>
          </a:xfrm>
        </p:grpSpPr>
        <p:sp>
          <p:nvSpPr>
            <p:cNvPr id="8547" name="Google Shape;8547;p52"/>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2"/>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2"/>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52"/>
          <p:cNvGrpSpPr/>
          <p:nvPr/>
        </p:nvGrpSpPr>
        <p:grpSpPr>
          <a:xfrm>
            <a:off x="7093910" y="1399238"/>
            <a:ext cx="354107" cy="226974"/>
            <a:chOff x="-26585200" y="2025375"/>
            <a:chExt cx="296150" cy="189825"/>
          </a:xfrm>
        </p:grpSpPr>
        <p:sp>
          <p:nvSpPr>
            <p:cNvPr id="8551" name="Google Shape;8551;p52"/>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2"/>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2"/>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2"/>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2"/>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52"/>
          <p:cNvGrpSpPr/>
          <p:nvPr/>
        </p:nvGrpSpPr>
        <p:grpSpPr>
          <a:xfrm>
            <a:off x="7094373" y="1783461"/>
            <a:ext cx="353180" cy="353180"/>
            <a:chOff x="-26584425" y="2340425"/>
            <a:chExt cx="295375" cy="295375"/>
          </a:xfrm>
        </p:grpSpPr>
        <p:sp>
          <p:nvSpPr>
            <p:cNvPr id="8557" name="Google Shape;8557;p52"/>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2"/>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2"/>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2"/>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2"/>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52"/>
          <p:cNvGrpSpPr/>
          <p:nvPr/>
        </p:nvGrpSpPr>
        <p:grpSpPr>
          <a:xfrm>
            <a:off x="7089202" y="2224555"/>
            <a:ext cx="363523" cy="353419"/>
            <a:chOff x="-26585200" y="2710400"/>
            <a:chExt cx="304025" cy="295575"/>
          </a:xfrm>
        </p:grpSpPr>
        <p:sp>
          <p:nvSpPr>
            <p:cNvPr id="8563" name="Google Shape;8563;p52"/>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2"/>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2"/>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2"/>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2"/>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2"/>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2"/>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2"/>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2"/>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2"/>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2"/>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2"/>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52"/>
          <p:cNvGrpSpPr/>
          <p:nvPr/>
        </p:nvGrpSpPr>
        <p:grpSpPr>
          <a:xfrm>
            <a:off x="5744337" y="2666033"/>
            <a:ext cx="354136" cy="353210"/>
            <a:chOff x="-24709875" y="1970225"/>
            <a:chExt cx="296175" cy="295400"/>
          </a:xfrm>
        </p:grpSpPr>
        <p:sp>
          <p:nvSpPr>
            <p:cNvPr id="8576" name="Google Shape;8576;p52"/>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2"/>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52"/>
          <p:cNvGrpSpPr/>
          <p:nvPr/>
        </p:nvGrpSpPr>
        <p:grpSpPr>
          <a:xfrm>
            <a:off x="5776352" y="3112911"/>
            <a:ext cx="290107" cy="354107"/>
            <a:chOff x="-24683100" y="2340425"/>
            <a:chExt cx="242625" cy="296150"/>
          </a:xfrm>
        </p:grpSpPr>
        <p:sp>
          <p:nvSpPr>
            <p:cNvPr id="8579" name="Google Shape;8579;p52"/>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2"/>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2"/>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2"/>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3" name="Google Shape;8583;p52"/>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4" name="Google Shape;8584;p52"/>
          <p:cNvGrpSpPr/>
          <p:nvPr/>
        </p:nvGrpSpPr>
        <p:grpSpPr>
          <a:xfrm>
            <a:off x="7982594" y="2666033"/>
            <a:ext cx="360713" cy="353210"/>
            <a:chOff x="-22881800" y="1971800"/>
            <a:chExt cx="301675" cy="295400"/>
          </a:xfrm>
        </p:grpSpPr>
        <p:sp>
          <p:nvSpPr>
            <p:cNvPr id="8585" name="Google Shape;8585;p52"/>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2"/>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2"/>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2"/>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2"/>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2"/>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1" name="Google Shape;8591;p52"/>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2"/>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3" name="Google Shape;8593;p52"/>
          <p:cNvGrpSpPr/>
          <p:nvPr/>
        </p:nvGrpSpPr>
        <p:grpSpPr>
          <a:xfrm>
            <a:off x="5358939" y="2224196"/>
            <a:ext cx="227930" cy="354136"/>
            <a:chOff x="-28043900" y="2701925"/>
            <a:chExt cx="190625" cy="296175"/>
          </a:xfrm>
        </p:grpSpPr>
        <p:sp>
          <p:nvSpPr>
            <p:cNvPr id="8594" name="Google Shape;8594;p52"/>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2"/>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2"/>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2"/>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2"/>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52"/>
          <p:cNvGrpSpPr/>
          <p:nvPr/>
        </p:nvGrpSpPr>
        <p:grpSpPr>
          <a:xfrm>
            <a:off x="7531805" y="1336135"/>
            <a:ext cx="354136" cy="353180"/>
            <a:chOff x="-26215025" y="1971025"/>
            <a:chExt cx="296175" cy="295375"/>
          </a:xfrm>
        </p:grpSpPr>
        <p:sp>
          <p:nvSpPr>
            <p:cNvPr id="8600" name="Google Shape;8600;p52"/>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2"/>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2"/>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2"/>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2"/>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2"/>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2"/>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2"/>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52"/>
          <p:cNvGrpSpPr/>
          <p:nvPr/>
        </p:nvGrpSpPr>
        <p:grpSpPr>
          <a:xfrm>
            <a:off x="7531327" y="1783924"/>
            <a:ext cx="355093" cy="352253"/>
            <a:chOff x="-26215825" y="2341200"/>
            <a:chExt cx="296975" cy="294600"/>
          </a:xfrm>
        </p:grpSpPr>
        <p:sp>
          <p:nvSpPr>
            <p:cNvPr id="8609" name="Google Shape;8609;p52"/>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2"/>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2"/>
          <p:cNvGrpSpPr/>
          <p:nvPr/>
        </p:nvGrpSpPr>
        <p:grpSpPr>
          <a:xfrm>
            <a:off x="7563357" y="2224674"/>
            <a:ext cx="291033" cy="353180"/>
            <a:chOff x="-26179575" y="2710600"/>
            <a:chExt cx="243400" cy="295375"/>
          </a:xfrm>
        </p:grpSpPr>
        <p:sp>
          <p:nvSpPr>
            <p:cNvPr id="8612" name="Google Shape;8612;p52"/>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2"/>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2"/>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52"/>
          <p:cNvGrpSpPr/>
          <p:nvPr/>
        </p:nvGrpSpPr>
        <p:grpSpPr>
          <a:xfrm>
            <a:off x="6202417" y="2666048"/>
            <a:ext cx="337187" cy="353180"/>
            <a:chOff x="-24328675" y="1971025"/>
            <a:chExt cx="282000" cy="295375"/>
          </a:xfrm>
        </p:grpSpPr>
        <p:sp>
          <p:nvSpPr>
            <p:cNvPr id="8616" name="Google Shape;8616;p52"/>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2"/>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52"/>
          <p:cNvGrpSpPr/>
          <p:nvPr/>
        </p:nvGrpSpPr>
        <p:grpSpPr>
          <a:xfrm>
            <a:off x="6204778" y="3113374"/>
            <a:ext cx="332464" cy="353180"/>
            <a:chOff x="-24330250" y="2340425"/>
            <a:chExt cx="278050" cy="295375"/>
          </a:xfrm>
        </p:grpSpPr>
        <p:sp>
          <p:nvSpPr>
            <p:cNvPr id="8619" name="Google Shape;8619;p52"/>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2"/>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2"/>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2"/>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2"/>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2"/>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2"/>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52"/>
          <p:cNvGrpSpPr/>
          <p:nvPr/>
        </p:nvGrpSpPr>
        <p:grpSpPr>
          <a:xfrm>
            <a:off x="6194420" y="3554587"/>
            <a:ext cx="353180" cy="353180"/>
            <a:chOff x="-24338900" y="2710600"/>
            <a:chExt cx="295375" cy="295375"/>
          </a:xfrm>
        </p:grpSpPr>
        <p:sp>
          <p:nvSpPr>
            <p:cNvPr id="8627" name="Google Shape;8627;p52"/>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2"/>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52"/>
          <p:cNvGrpSpPr/>
          <p:nvPr/>
        </p:nvGrpSpPr>
        <p:grpSpPr>
          <a:xfrm>
            <a:off x="7985419" y="3113972"/>
            <a:ext cx="355063" cy="351984"/>
            <a:chOff x="-22859750" y="2335900"/>
            <a:chExt cx="296950" cy="294375"/>
          </a:xfrm>
        </p:grpSpPr>
        <p:sp>
          <p:nvSpPr>
            <p:cNvPr id="8630" name="Google Shape;8630;p52"/>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2"/>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2"/>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52"/>
          <p:cNvGrpSpPr/>
          <p:nvPr/>
        </p:nvGrpSpPr>
        <p:grpSpPr>
          <a:xfrm>
            <a:off x="5764767" y="1336120"/>
            <a:ext cx="311749" cy="353210"/>
            <a:chOff x="-27710725" y="1959200"/>
            <a:chExt cx="260725" cy="295400"/>
          </a:xfrm>
        </p:grpSpPr>
        <p:sp>
          <p:nvSpPr>
            <p:cNvPr id="8634" name="Google Shape;8634;p52"/>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2"/>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52"/>
          <p:cNvGrpSpPr/>
          <p:nvPr/>
        </p:nvGrpSpPr>
        <p:grpSpPr>
          <a:xfrm>
            <a:off x="5742631" y="1844666"/>
            <a:ext cx="356020" cy="230770"/>
            <a:chOff x="-27728850" y="2382950"/>
            <a:chExt cx="297750" cy="193000"/>
          </a:xfrm>
        </p:grpSpPr>
        <p:sp>
          <p:nvSpPr>
            <p:cNvPr id="8637" name="Google Shape;8637;p52"/>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2"/>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2"/>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0" name="Google Shape;8640;p52"/>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2"/>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2" name="Google Shape;8642;p52"/>
          <p:cNvGrpSpPr/>
          <p:nvPr/>
        </p:nvGrpSpPr>
        <p:grpSpPr>
          <a:xfrm>
            <a:off x="7973975" y="1792877"/>
            <a:ext cx="354136" cy="334348"/>
            <a:chOff x="-25844850" y="2357750"/>
            <a:chExt cx="296175" cy="279625"/>
          </a:xfrm>
        </p:grpSpPr>
        <p:sp>
          <p:nvSpPr>
            <p:cNvPr id="8643" name="Google Shape;8643;p52"/>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2"/>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2"/>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2"/>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2"/>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2"/>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9" name="Google Shape;8649;p52"/>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0" name="Google Shape;8650;p52"/>
          <p:cNvGrpSpPr/>
          <p:nvPr/>
        </p:nvGrpSpPr>
        <p:grpSpPr>
          <a:xfrm>
            <a:off x="6702883" y="2666033"/>
            <a:ext cx="228887" cy="353210"/>
            <a:chOff x="-23917525" y="1970225"/>
            <a:chExt cx="191425" cy="295400"/>
          </a:xfrm>
        </p:grpSpPr>
        <p:sp>
          <p:nvSpPr>
            <p:cNvPr id="8651" name="Google Shape;8651;p52"/>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2"/>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2"/>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52"/>
          <p:cNvGrpSpPr/>
          <p:nvPr/>
        </p:nvGrpSpPr>
        <p:grpSpPr>
          <a:xfrm>
            <a:off x="6658164" y="3112911"/>
            <a:ext cx="318325" cy="354107"/>
            <a:chOff x="-23952175" y="2340425"/>
            <a:chExt cx="266225" cy="296150"/>
          </a:xfrm>
        </p:grpSpPr>
        <p:sp>
          <p:nvSpPr>
            <p:cNvPr id="8655" name="Google Shape;8655;p52"/>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2"/>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7" name="Google Shape;8657;p52"/>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8" name="Google Shape;8658;p52"/>
          <p:cNvGrpSpPr/>
          <p:nvPr/>
        </p:nvGrpSpPr>
        <p:grpSpPr>
          <a:xfrm>
            <a:off x="8043336" y="3553167"/>
            <a:ext cx="239230" cy="356020"/>
            <a:chOff x="-22811700" y="2700350"/>
            <a:chExt cx="200075" cy="297750"/>
          </a:xfrm>
        </p:grpSpPr>
        <p:sp>
          <p:nvSpPr>
            <p:cNvPr id="8659" name="Google Shape;8659;p52"/>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2"/>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2"/>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2"/>
          <p:cNvGrpSpPr/>
          <p:nvPr/>
        </p:nvGrpSpPr>
        <p:grpSpPr>
          <a:xfrm>
            <a:off x="6191787" y="1335656"/>
            <a:ext cx="355063" cy="354136"/>
            <a:chOff x="-27358650" y="1961575"/>
            <a:chExt cx="296950" cy="296175"/>
          </a:xfrm>
        </p:grpSpPr>
        <p:sp>
          <p:nvSpPr>
            <p:cNvPr id="8663" name="Google Shape;8663;p52"/>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2"/>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5" name="Google Shape;8665;p52"/>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2"/>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7" name="Google Shape;8667;p52"/>
          <p:cNvGrpSpPr/>
          <p:nvPr/>
        </p:nvGrpSpPr>
        <p:grpSpPr>
          <a:xfrm>
            <a:off x="7090357" y="2666048"/>
            <a:ext cx="354136" cy="353180"/>
            <a:chOff x="-23599325" y="1971025"/>
            <a:chExt cx="296175" cy="295375"/>
          </a:xfrm>
        </p:grpSpPr>
        <p:sp>
          <p:nvSpPr>
            <p:cNvPr id="8668" name="Google Shape;8668;p52"/>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2"/>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0" name="Google Shape;8670;p52"/>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2"/>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2"/>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3" name="Google Shape;8673;p52"/>
          <p:cNvGrpSpPr/>
          <p:nvPr/>
        </p:nvGrpSpPr>
        <p:grpSpPr>
          <a:xfrm>
            <a:off x="6634801" y="1335776"/>
            <a:ext cx="360713" cy="353897"/>
            <a:chOff x="-26993200" y="1961775"/>
            <a:chExt cx="301675" cy="295975"/>
          </a:xfrm>
        </p:grpSpPr>
        <p:sp>
          <p:nvSpPr>
            <p:cNvPr id="8674" name="Google Shape;8674;p52"/>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2"/>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2"/>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52"/>
          <p:cNvGrpSpPr/>
          <p:nvPr/>
        </p:nvGrpSpPr>
        <p:grpSpPr>
          <a:xfrm>
            <a:off x="6659761" y="1783461"/>
            <a:ext cx="310792" cy="353180"/>
            <a:chOff x="-26970350" y="2332550"/>
            <a:chExt cx="259925" cy="295375"/>
          </a:xfrm>
        </p:grpSpPr>
        <p:sp>
          <p:nvSpPr>
            <p:cNvPr id="8678" name="Google Shape;8678;p52"/>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2"/>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52"/>
          <p:cNvGrpSpPr/>
          <p:nvPr/>
        </p:nvGrpSpPr>
        <p:grpSpPr>
          <a:xfrm>
            <a:off x="6639046" y="2256226"/>
            <a:ext cx="352223" cy="290077"/>
            <a:chOff x="-26986100" y="2735800"/>
            <a:chExt cx="294575" cy="242600"/>
          </a:xfrm>
        </p:grpSpPr>
        <p:sp>
          <p:nvSpPr>
            <p:cNvPr id="8681" name="Google Shape;8681;p52"/>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2"/>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52"/>
          <p:cNvGrpSpPr/>
          <p:nvPr/>
        </p:nvGrpSpPr>
        <p:grpSpPr>
          <a:xfrm>
            <a:off x="7538093" y="2665569"/>
            <a:ext cx="355063" cy="354136"/>
            <a:chOff x="-23229925" y="1970225"/>
            <a:chExt cx="296950" cy="296175"/>
          </a:xfrm>
        </p:grpSpPr>
        <p:sp>
          <p:nvSpPr>
            <p:cNvPr id="8684" name="Google Shape;8684;p52"/>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2"/>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2"/>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2"/>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52"/>
          <p:cNvGrpSpPr/>
          <p:nvPr/>
        </p:nvGrpSpPr>
        <p:grpSpPr>
          <a:xfrm>
            <a:off x="7580466" y="3112432"/>
            <a:ext cx="270318" cy="355063"/>
            <a:chOff x="-23177950" y="2340425"/>
            <a:chExt cx="226075" cy="296950"/>
          </a:xfrm>
        </p:grpSpPr>
        <p:sp>
          <p:nvSpPr>
            <p:cNvPr id="8689" name="Google Shape;8689;p52"/>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2"/>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52"/>
          <p:cNvGrpSpPr/>
          <p:nvPr/>
        </p:nvGrpSpPr>
        <p:grpSpPr>
          <a:xfrm>
            <a:off x="7538556" y="3554109"/>
            <a:ext cx="354136" cy="354136"/>
            <a:chOff x="-23229150" y="2710600"/>
            <a:chExt cx="296175" cy="296175"/>
          </a:xfrm>
        </p:grpSpPr>
        <p:sp>
          <p:nvSpPr>
            <p:cNvPr id="8692" name="Google Shape;8692;p52"/>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2"/>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4" name="Google Shape;8694;p52"/>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2"/>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6" name="Google Shape;8696;p52"/>
          <p:cNvGrpSpPr/>
          <p:nvPr/>
        </p:nvGrpSpPr>
        <p:grpSpPr>
          <a:xfrm>
            <a:off x="4855631" y="3123732"/>
            <a:ext cx="356946" cy="332464"/>
            <a:chOff x="-25477800" y="2357750"/>
            <a:chExt cx="298525" cy="278050"/>
          </a:xfrm>
        </p:grpSpPr>
        <p:sp>
          <p:nvSpPr>
            <p:cNvPr id="8697" name="Google Shape;8697;p52"/>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2"/>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9" name="Google Shape;8699;p52"/>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2"/>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1" name="Google Shape;8701;p52"/>
          <p:cNvGrpSpPr/>
          <p:nvPr/>
        </p:nvGrpSpPr>
        <p:grpSpPr>
          <a:xfrm>
            <a:off x="5298265" y="3112911"/>
            <a:ext cx="353180" cy="354107"/>
            <a:chOff x="-25104475" y="2340425"/>
            <a:chExt cx="295375" cy="296150"/>
          </a:xfrm>
        </p:grpSpPr>
        <p:sp>
          <p:nvSpPr>
            <p:cNvPr id="8702" name="Google Shape;8702;p52"/>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2"/>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2"/>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2"/>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2"/>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2"/>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2"/>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2"/>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2"/>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1" name="Google Shape;8711;p52"/>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2" name="Google Shape;8712;p52"/>
          <p:cNvGrpSpPr/>
          <p:nvPr/>
        </p:nvGrpSpPr>
        <p:grpSpPr>
          <a:xfrm>
            <a:off x="4855594" y="1782519"/>
            <a:ext cx="354107" cy="355063"/>
            <a:chOff x="-28467625" y="2331750"/>
            <a:chExt cx="296150" cy="296950"/>
          </a:xfrm>
        </p:grpSpPr>
        <p:sp>
          <p:nvSpPr>
            <p:cNvPr id="8713" name="Google Shape;8713;p52"/>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2"/>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18" name="Shape 8718"/>
        <p:cNvGrpSpPr/>
        <p:nvPr/>
      </p:nvGrpSpPr>
      <p:grpSpPr>
        <a:xfrm>
          <a:off x="0" y="0"/>
          <a:ext cx="0" cy="0"/>
          <a:chOff x="0" y="0"/>
          <a:chExt cx="0" cy="0"/>
        </a:xfrm>
      </p:grpSpPr>
      <p:sp>
        <p:nvSpPr>
          <p:cNvPr id="8719" name="Google Shape;8719;p53"/>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720" name="Google Shape;8720;p53"/>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721" name="Google Shape;8721;p53"/>
          <p:cNvGrpSpPr/>
          <p:nvPr/>
        </p:nvGrpSpPr>
        <p:grpSpPr>
          <a:xfrm>
            <a:off x="854368" y="1313920"/>
            <a:ext cx="366269" cy="366240"/>
            <a:chOff x="-65131525" y="1914325"/>
            <a:chExt cx="316650" cy="316625"/>
          </a:xfrm>
        </p:grpSpPr>
        <p:sp>
          <p:nvSpPr>
            <p:cNvPr id="8722" name="Google Shape;8722;p53"/>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3"/>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53"/>
          <p:cNvGrpSpPr/>
          <p:nvPr/>
        </p:nvGrpSpPr>
        <p:grpSpPr>
          <a:xfrm>
            <a:off x="854368" y="1794207"/>
            <a:ext cx="366269" cy="366269"/>
            <a:chOff x="-65131525" y="2281350"/>
            <a:chExt cx="316650" cy="316650"/>
          </a:xfrm>
        </p:grpSpPr>
        <p:sp>
          <p:nvSpPr>
            <p:cNvPr id="8725" name="Google Shape;8725;p53"/>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3"/>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53"/>
          <p:cNvGrpSpPr/>
          <p:nvPr/>
        </p:nvGrpSpPr>
        <p:grpSpPr>
          <a:xfrm>
            <a:off x="857564" y="2259206"/>
            <a:ext cx="359878" cy="367165"/>
            <a:chOff x="-65129950" y="2646800"/>
            <a:chExt cx="311125" cy="317425"/>
          </a:xfrm>
        </p:grpSpPr>
        <p:sp>
          <p:nvSpPr>
            <p:cNvPr id="8728" name="Google Shape;8728;p53"/>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3"/>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53"/>
          <p:cNvGrpSpPr/>
          <p:nvPr/>
        </p:nvGrpSpPr>
        <p:grpSpPr>
          <a:xfrm>
            <a:off x="3060897" y="1312532"/>
            <a:ext cx="368987" cy="369016"/>
            <a:chOff x="-63252250" y="1930850"/>
            <a:chExt cx="319000" cy="319025"/>
          </a:xfrm>
        </p:grpSpPr>
        <p:sp>
          <p:nvSpPr>
            <p:cNvPr id="8731" name="Google Shape;8731;p53"/>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3"/>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3" name="Google Shape;8733;p53"/>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4" name="Google Shape;8734;p53"/>
          <p:cNvGrpSpPr/>
          <p:nvPr/>
        </p:nvGrpSpPr>
        <p:grpSpPr>
          <a:xfrm>
            <a:off x="3061808" y="2258743"/>
            <a:ext cx="367165" cy="368091"/>
            <a:chOff x="-63250675" y="2664125"/>
            <a:chExt cx="317425" cy="318225"/>
          </a:xfrm>
        </p:grpSpPr>
        <p:sp>
          <p:nvSpPr>
            <p:cNvPr id="8735" name="Google Shape;8735;p53"/>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3"/>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53"/>
          <p:cNvGrpSpPr/>
          <p:nvPr/>
        </p:nvGrpSpPr>
        <p:grpSpPr>
          <a:xfrm>
            <a:off x="1738471" y="2735150"/>
            <a:ext cx="363522" cy="361266"/>
            <a:chOff x="-61354075" y="1940500"/>
            <a:chExt cx="314275" cy="312325"/>
          </a:xfrm>
        </p:grpSpPr>
        <p:sp>
          <p:nvSpPr>
            <p:cNvPr id="8738" name="Google Shape;8738;p53"/>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3"/>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3"/>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3"/>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2" name="Google Shape;8742;p53"/>
          <p:cNvGrpSpPr/>
          <p:nvPr/>
        </p:nvGrpSpPr>
        <p:grpSpPr>
          <a:xfrm>
            <a:off x="1737098" y="3183702"/>
            <a:ext cx="366269" cy="336195"/>
            <a:chOff x="-61354875" y="2322300"/>
            <a:chExt cx="316650" cy="290650"/>
          </a:xfrm>
        </p:grpSpPr>
        <p:sp>
          <p:nvSpPr>
            <p:cNvPr id="8743" name="Google Shape;8743;p53"/>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3"/>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3"/>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53"/>
          <p:cNvGrpSpPr/>
          <p:nvPr/>
        </p:nvGrpSpPr>
        <p:grpSpPr>
          <a:xfrm>
            <a:off x="1737098" y="3611266"/>
            <a:ext cx="366269" cy="366269"/>
            <a:chOff x="-61354875" y="2671225"/>
            <a:chExt cx="316650" cy="316650"/>
          </a:xfrm>
        </p:grpSpPr>
        <p:sp>
          <p:nvSpPr>
            <p:cNvPr id="8747" name="Google Shape;8747;p53"/>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3"/>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3"/>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3"/>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3"/>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53"/>
          <p:cNvGrpSpPr/>
          <p:nvPr/>
        </p:nvGrpSpPr>
        <p:grpSpPr>
          <a:xfrm>
            <a:off x="3952502" y="2731001"/>
            <a:ext cx="368987" cy="369566"/>
            <a:chOff x="-59502375" y="1904375"/>
            <a:chExt cx="319000" cy="319500"/>
          </a:xfrm>
        </p:grpSpPr>
        <p:sp>
          <p:nvSpPr>
            <p:cNvPr id="8753" name="Google Shape;8753;p53"/>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3"/>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3"/>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53"/>
          <p:cNvGrpSpPr/>
          <p:nvPr/>
        </p:nvGrpSpPr>
        <p:grpSpPr>
          <a:xfrm>
            <a:off x="1298621" y="1315207"/>
            <a:ext cx="368987" cy="363666"/>
            <a:chOff x="-64774725" y="1916550"/>
            <a:chExt cx="319000" cy="314400"/>
          </a:xfrm>
        </p:grpSpPr>
        <p:sp>
          <p:nvSpPr>
            <p:cNvPr id="8757" name="Google Shape;8757;p53"/>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3"/>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53"/>
          <p:cNvGrpSpPr/>
          <p:nvPr/>
        </p:nvGrpSpPr>
        <p:grpSpPr>
          <a:xfrm>
            <a:off x="1299979" y="1792386"/>
            <a:ext cx="366269" cy="369913"/>
            <a:chOff x="-64764500" y="2280550"/>
            <a:chExt cx="316650" cy="319800"/>
          </a:xfrm>
        </p:grpSpPr>
        <p:sp>
          <p:nvSpPr>
            <p:cNvPr id="8760" name="Google Shape;8760;p53"/>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3"/>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2" name="Google Shape;8762;p53"/>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3" name="Google Shape;8763;p53"/>
          <p:cNvGrpSpPr/>
          <p:nvPr/>
        </p:nvGrpSpPr>
        <p:grpSpPr>
          <a:xfrm>
            <a:off x="3512023" y="1352163"/>
            <a:ext cx="365344" cy="289753"/>
            <a:chOff x="-62882850" y="1999375"/>
            <a:chExt cx="315850" cy="250500"/>
          </a:xfrm>
        </p:grpSpPr>
        <p:sp>
          <p:nvSpPr>
            <p:cNvPr id="8764" name="Google Shape;8764;p53"/>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3"/>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53"/>
          <p:cNvGrpSpPr/>
          <p:nvPr/>
        </p:nvGrpSpPr>
        <p:grpSpPr>
          <a:xfrm>
            <a:off x="3503362" y="1793745"/>
            <a:ext cx="382665" cy="367194"/>
            <a:chOff x="-62890750" y="2296300"/>
            <a:chExt cx="330825" cy="317450"/>
          </a:xfrm>
        </p:grpSpPr>
        <p:sp>
          <p:nvSpPr>
            <p:cNvPr id="8767" name="Google Shape;8767;p53"/>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3"/>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3"/>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53"/>
          <p:cNvGrpSpPr/>
          <p:nvPr/>
        </p:nvGrpSpPr>
        <p:grpSpPr>
          <a:xfrm>
            <a:off x="3512023" y="2259206"/>
            <a:ext cx="365344" cy="367165"/>
            <a:chOff x="-62882850" y="2664925"/>
            <a:chExt cx="315850" cy="317425"/>
          </a:xfrm>
        </p:grpSpPr>
        <p:sp>
          <p:nvSpPr>
            <p:cNvPr id="8771" name="Google Shape;8771;p53"/>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3"/>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3" name="Google Shape;8773;p53"/>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4" name="Google Shape;8774;p53"/>
          <p:cNvGrpSpPr/>
          <p:nvPr/>
        </p:nvGrpSpPr>
        <p:grpSpPr>
          <a:xfrm>
            <a:off x="2183172" y="3171846"/>
            <a:ext cx="366269" cy="359907"/>
            <a:chOff x="-60988625" y="2310475"/>
            <a:chExt cx="316650" cy="311150"/>
          </a:xfrm>
        </p:grpSpPr>
        <p:sp>
          <p:nvSpPr>
            <p:cNvPr id="8775" name="Google Shape;8775;p53"/>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3"/>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3"/>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3"/>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3"/>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3"/>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53"/>
          <p:cNvGrpSpPr/>
          <p:nvPr/>
        </p:nvGrpSpPr>
        <p:grpSpPr>
          <a:xfrm>
            <a:off x="2183634" y="3610009"/>
            <a:ext cx="365344" cy="368785"/>
            <a:chOff x="-60987050" y="2671400"/>
            <a:chExt cx="315850" cy="318825"/>
          </a:xfrm>
        </p:grpSpPr>
        <p:sp>
          <p:nvSpPr>
            <p:cNvPr id="8782" name="Google Shape;8782;p53"/>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3"/>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53"/>
          <p:cNvGrpSpPr/>
          <p:nvPr/>
        </p:nvGrpSpPr>
        <p:grpSpPr>
          <a:xfrm>
            <a:off x="3952500" y="3172771"/>
            <a:ext cx="368987" cy="358056"/>
            <a:chOff x="-59481900" y="2290800"/>
            <a:chExt cx="319000" cy="309550"/>
          </a:xfrm>
        </p:grpSpPr>
        <p:sp>
          <p:nvSpPr>
            <p:cNvPr id="8785" name="Google Shape;8785;p53"/>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3"/>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3"/>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3"/>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3"/>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3"/>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53"/>
          <p:cNvGrpSpPr/>
          <p:nvPr/>
        </p:nvGrpSpPr>
        <p:grpSpPr>
          <a:xfrm>
            <a:off x="1741805" y="1313544"/>
            <a:ext cx="368987" cy="366992"/>
            <a:chOff x="-64401400" y="1914475"/>
            <a:chExt cx="319000" cy="317275"/>
          </a:xfrm>
        </p:grpSpPr>
        <p:sp>
          <p:nvSpPr>
            <p:cNvPr id="8792" name="Google Shape;8792;p53"/>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3"/>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3"/>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53"/>
          <p:cNvGrpSpPr/>
          <p:nvPr/>
        </p:nvGrpSpPr>
        <p:grpSpPr>
          <a:xfrm>
            <a:off x="1806493" y="1794583"/>
            <a:ext cx="239610" cy="365517"/>
            <a:chOff x="-64343900" y="2282125"/>
            <a:chExt cx="207150" cy="316000"/>
          </a:xfrm>
        </p:grpSpPr>
        <p:sp>
          <p:nvSpPr>
            <p:cNvPr id="8796" name="Google Shape;8796;p53"/>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3"/>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8" name="Google Shape;8798;p53"/>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9" name="Google Shape;8799;p53"/>
          <p:cNvGrpSpPr/>
          <p:nvPr/>
        </p:nvGrpSpPr>
        <p:grpSpPr>
          <a:xfrm>
            <a:off x="3986941" y="1313804"/>
            <a:ext cx="318873" cy="366471"/>
            <a:chOff x="-62496925" y="1931475"/>
            <a:chExt cx="275675" cy="316825"/>
          </a:xfrm>
        </p:grpSpPr>
        <p:sp>
          <p:nvSpPr>
            <p:cNvPr id="8800" name="Google Shape;8800;p53"/>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3"/>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3"/>
          <p:cNvGrpSpPr/>
          <p:nvPr/>
        </p:nvGrpSpPr>
        <p:grpSpPr>
          <a:xfrm>
            <a:off x="3963691" y="1793629"/>
            <a:ext cx="365373" cy="367426"/>
            <a:chOff x="-62516625" y="2297875"/>
            <a:chExt cx="315875" cy="317650"/>
          </a:xfrm>
        </p:grpSpPr>
        <p:sp>
          <p:nvSpPr>
            <p:cNvPr id="8803" name="Google Shape;8803;p53"/>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3"/>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53"/>
          <p:cNvGrpSpPr/>
          <p:nvPr/>
        </p:nvGrpSpPr>
        <p:grpSpPr>
          <a:xfrm>
            <a:off x="3962332" y="2275588"/>
            <a:ext cx="368091" cy="334402"/>
            <a:chOff x="-62518200" y="2692475"/>
            <a:chExt cx="318225" cy="289100"/>
          </a:xfrm>
        </p:grpSpPr>
        <p:sp>
          <p:nvSpPr>
            <p:cNvPr id="8806" name="Google Shape;8806;p53"/>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3"/>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53"/>
          <p:cNvGrpSpPr/>
          <p:nvPr/>
        </p:nvGrpSpPr>
        <p:grpSpPr>
          <a:xfrm>
            <a:off x="2648986" y="2733112"/>
            <a:ext cx="309793" cy="365344"/>
            <a:chOff x="-60597975" y="1939525"/>
            <a:chExt cx="267825" cy="315850"/>
          </a:xfrm>
        </p:grpSpPr>
        <p:sp>
          <p:nvSpPr>
            <p:cNvPr id="8809" name="Google Shape;8809;p53"/>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3"/>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53"/>
          <p:cNvGrpSpPr/>
          <p:nvPr/>
        </p:nvGrpSpPr>
        <p:grpSpPr>
          <a:xfrm>
            <a:off x="2619389" y="3167537"/>
            <a:ext cx="368987" cy="368525"/>
            <a:chOff x="-60620800" y="2304600"/>
            <a:chExt cx="319000" cy="318600"/>
          </a:xfrm>
        </p:grpSpPr>
        <p:sp>
          <p:nvSpPr>
            <p:cNvPr id="8812" name="Google Shape;8812;p53"/>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3"/>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3"/>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53"/>
          <p:cNvGrpSpPr/>
          <p:nvPr/>
        </p:nvGrpSpPr>
        <p:grpSpPr>
          <a:xfrm>
            <a:off x="2620748" y="3663188"/>
            <a:ext cx="366269" cy="262426"/>
            <a:chOff x="-60621600" y="2716100"/>
            <a:chExt cx="316650" cy="226875"/>
          </a:xfrm>
        </p:grpSpPr>
        <p:sp>
          <p:nvSpPr>
            <p:cNvPr id="8816" name="Google Shape;8816;p53"/>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3"/>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53"/>
          <p:cNvGrpSpPr/>
          <p:nvPr/>
        </p:nvGrpSpPr>
        <p:grpSpPr>
          <a:xfrm>
            <a:off x="3957965" y="3611281"/>
            <a:ext cx="358056" cy="366240"/>
            <a:chOff x="-59475600" y="2658625"/>
            <a:chExt cx="309550" cy="316625"/>
          </a:xfrm>
        </p:grpSpPr>
        <p:sp>
          <p:nvSpPr>
            <p:cNvPr id="8819" name="Google Shape;8819;p53"/>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3"/>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3"/>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3"/>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3"/>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3"/>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3"/>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6" name="Google Shape;8826;p53"/>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3"/>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8" name="Google Shape;8828;p53"/>
          <p:cNvGrpSpPr/>
          <p:nvPr/>
        </p:nvGrpSpPr>
        <p:grpSpPr>
          <a:xfrm>
            <a:off x="2233086" y="2259206"/>
            <a:ext cx="263294" cy="367165"/>
            <a:chOff x="-63987100" y="2646800"/>
            <a:chExt cx="227625" cy="317425"/>
          </a:xfrm>
        </p:grpSpPr>
        <p:sp>
          <p:nvSpPr>
            <p:cNvPr id="8829" name="Google Shape;8829;p53"/>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3"/>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53"/>
          <p:cNvGrpSpPr/>
          <p:nvPr/>
        </p:nvGrpSpPr>
        <p:grpSpPr>
          <a:xfrm>
            <a:off x="852428" y="2730827"/>
            <a:ext cx="358056" cy="369913"/>
            <a:chOff x="-62148000" y="1930075"/>
            <a:chExt cx="309550" cy="319800"/>
          </a:xfrm>
        </p:grpSpPr>
        <p:sp>
          <p:nvSpPr>
            <p:cNvPr id="8832" name="Google Shape;8832;p53"/>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3"/>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53"/>
          <p:cNvGrpSpPr/>
          <p:nvPr/>
        </p:nvGrpSpPr>
        <p:grpSpPr>
          <a:xfrm>
            <a:off x="849695" y="3169113"/>
            <a:ext cx="363522" cy="365373"/>
            <a:chOff x="-62150375" y="2297875"/>
            <a:chExt cx="314275" cy="315875"/>
          </a:xfrm>
        </p:grpSpPr>
        <p:sp>
          <p:nvSpPr>
            <p:cNvPr id="8835" name="Google Shape;8835;p53"/>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3"/>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3"/>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3"/>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3"/>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53"/>
          <p:cNvGrpSpPr/>
          <p:nvPr/>
        </p:nvGrpSpPr>
        <p:grpSpPr>
          <a:xfrm>
            <a:off x="848322" y="3610356"/>
            <a:ext cx="366269" cy="368091"/>
            <a:chOff x="-62150375" y="2664925"/>
            <a:chExt cx="316650" cy="318225"/>
          </a:xfrm>
        </p:grpSpPr>
        <p:sp>
          <p:nvSpPr>
            <p:cNvPr id="8841" name="Google Shape;8841;p53"/>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3"/>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3"/>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3"/>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3"/>
          <p:cNvGrpSpPr/>
          <p:nvPr/>
        </p:nvGrpSpPr>
        <p:grpSpPr>
          <a:xfrm>
            <a:off x="3065911" y="2731333"/>
            <a:ext cx="367165" cy="368901"/>
            <a:chOff x="-60254550" y="1938025"/>
            <a:chExt cx="317425" cy="318925"/>
          </a:xfrm>
        </p:grpSpPr>
        <p:sp>
          <p:nvSpPr>
            <p:cNvPr id="8846" name="Google Shape;8846;p53"/>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3"/>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3"/>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3"/>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53"/>
          <p:cNvGrpSpPr/>
          <p:nvPr/>
        </p:nvGrpSpPr>
        <p:grpSpPr>
          <a:xfrm>
            <a:off x="3094149" y="3609907"/>
            <a:ext cx="310690" cy="368987"/>
            <a:chOff x="-60232500" y="2671225"/>
            <a:chExt cx="268600" cy="319000"/>
          </a:xfrm>
        </p:grpSpPr>
        <p:sp>
          <p:nvSpPr>
            <p:cNvPr id="8851" name="Google Shape;8851;p53"/>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3"/>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3"/>
          <p:cNvGrpSpPr/>
          <p:nvPr/>
        </p:nvGrpSpPr>
        <p:grpSpPr>
          <a:xfrm>
            <a:off x="2179643" y="4058541"/>
            <a:ext cx="365373" cy="368987"/>
            <a:chOff x="-59100700" y="1911950"/>
            <a:chExt cx="315875" cy="319000"/>
          </a:xfrm>
        </p:grpSpPr>
        <p:sp>
          <p:nvSpPr>
            <p:cNvPr id="8854" name="Google Shape;8854;p53"/>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3"/>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3"/>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3"/>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3"/>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3"/>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3"/>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3"/>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3"/>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3"/>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53"/>
          <p:cNvGrpSpPr/>
          <p:nvPr/>
        </p:nvGrpSpPr>
        <p:grpSpPr>
          <a:xfrm>
            <a:off x="2621810" y="1314021"/>
            <a:ext cx="379918" cy="366038"/>
            <a:chOff x="-63665750" y="1914325"/>
            <a:chExt cx="328450" cy="316450"/>
          </a:xfrm>
        </p:grpSpPr>
        <p:sp>
          <p:nvSpPr>
            <p:cNvPr id="8865" name="Google Shape;8865;p53"/>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3"/>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53"/>
          <p:cNvGrpSpPr/>
          <p:nvPr/>
        </p:nvGrpSpPr>
        <p:grpSpPr>
          <a:xfrm>
            <a:off x="2626814" y="1793065"/>
            <a:ext cx="369913" cy="368554"/>
            <a:chOff x="-63666550" y="2278975"/>
            <a:chExt cx="319800" cy="318625"/>
          </a:xfrm>
        </p:grpSpPr>
        <p:sp>
          <p:nvSpPr>
            <p:cNvPr id="8868" name="Google Shape;8868;p53"/>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3"/>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53"/>
          <p:cNvGrpSpPr/>
          <p:nvPr/>
        </p:nvGrpSpPr>
        <p:grpSpPr>
          <a:xfrm>
            <a:off x="2624081" y="2259090"/>
            <a:ext cx="375378" cy="367397"/>
            <a:chOff x="-63669700" y="2646600"/>
            <a:chExt cx="324525" cy="317625"/>
          </a:xfrm>
        </p:grpSpPr>
        <p:sp>
          <p:nvSpPr>
            <p:cNvPr id="8871" name="Google Shape;8871;p53"/>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3"/>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53"/>
          <p:cNvGrpSpPr/>
          <p:nvPr/>
        </p:nvGrpSpPr>
        <p:grpSpPr>
          <a:xfrm>
            <a:off x="1286361" y="2732418"/>
            <a:ext cx="366269" cy="366732"/>
            <a:chOff x="-61784125" y="1931250"/>
            <a:chExt cx="316650" cy="317050"/>
          </a:xfrm>
        </p:grpSpPr>
        <p:sp>
          <p:nvSpPr>
            <p:cNvPr id="8874" name="Google Shape;8874;p53"/>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3"/>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3"/>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3"/>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53"/>
          <p:cNvGrpSpPr/>
          <p:nvPr/>
        </p:nvGrpSpPr>
        <p:grpSpPr>
          <a:xfrm>
            <a:off x="1286360" y="3168665"/>
            <a:ext cx="366269" cy="366269"/>
            <a:chOff x="-61783350" y="2297100"/>
            <a:chExt cx="316650" cy="316650"/>
          </a:xfrm>
        </p:grpSpPr>
        <p:sp>
          <p:nvSpPr>
            <p:cNvPr id="8879" name="Google Shape;8879;p53"/>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3"/>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53"/>
          <p:cNvGrpSpPr/>
          <p:nvPr/>
        </p:nvGrpSpPr>
        <p:grpSpPr>
          <a:xfrm>
            <a:off x="1286360" y="3609748"/>
            <a:ext cx="366269" cy="369305"/>
            <a:chOff x="-61782550" y="2664925"/>
            <a:chExt cx="316650" cy="319275"/>
          </a:xfrm>
        </p:grpSpPr>
        <p:sp>
          <p:nvSpPr>
            <p:cNvPr id="8882" name="Google Shape;8882;p53"/>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3"/>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3"/>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53"/>
          <p:cNvGrpSpPr/>
          <p:nvPr/>
        </p:nvGrpSpPr>
        <p:grpSpPr>
          <a:xfrm>
            <a:off x="3508137" y="2741136"/>
            <a:ext cx="367165" cy="349294"/>
            <a:chOff x="-59889100" y="1945025"/>
            <a:chExt cx="317425" cy="301975"/>
          </a:xfrm>
        </p:grpSpPr>
        <p:sp>
          <p:nvSpPr>
            <p:cNvPr id="8886" name="Google Shape;8886;p53"/>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3"/>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3"/>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3"/>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53"/>
          <p:cNvGrpSpPr/>
          <p:nvPr/>
        </p:nvGrpSpPr>
        <p:grpSpPr>
          <a:xfrm>
            <a:off x="3040249" y="3168589"/>
            <a:ext cx="366648" cy="366420"/>
            <a:chOff x="6479471" y="2079003"/>
            <a:chExt cx="348923" cy="348706"/>
          </a:xfrm>
        </p:grpSpPr>
        <p:sp>
          <p:nvSpPr>
            <p:cNvPr id="8891" name="Google Shape;8891;p53"/>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2" name="Google Shape;8892;p53"/>
            <p:cNvGrpSpPr/>
            <p:nvPr/>
          </p:nvGrpSpPr>
          <p:grpSpPr>
            <a:xfrm>
              <a:off x="6520582" y="2079003"/>
              <a:ext cx="307811" cy="348706"/>
              <a:chOff x="-60218325" y="2304850"/>
              <a:chExt cx="279625" cy="316775"/>
            </a:xfrm>
          </p:grpSpPr>
          <p:sp>
            <p:nvSpPr>
              <p:cNvPr id="8893" name="Google Shape;8893;p53"/>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3"/>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3"/>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3"/>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3"/>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3"/>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3"/>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00" name="Google Shape;8900;p53"/>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1" name="Google Shape;8901;p53"/>
          <p:cNvGrpSpPr/>
          <p:nvPr/>
        </p:nvGrpSpPr>
        <p:grpSpPr>
          <a:xfrm>
            <a:off x="3507226" y="3611671"/>
            <a:ext cx="368987" cy="365459"/>
            <a:chOff x="-59889100" y="2671925"/>
            <a:chExt cx="319000" cy="315950"/>
          </a:xfrm>
        </p:grpSpPr>
        <p:sp>
          <p:nvSpPr>
            <p:cNvPr id="8902" name="Google Shape;8902;p53"/>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3"/>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3"/>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3"/>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53"/>
          <p:cNvGrpSpPr/>
          <p:nvPr/>
        </p:nvGrpSpPr>
        <p:grpSpPr>
          <a:xfrm>
            <a:off x="2620204" y="4054176"/>
            <a:ext cx="367165" cy="366269"/>
            <a:chOff x="-59092025" y="2296300"/>
            <a:chExt cx="317425" cy="316650"/>
          </a:xfrm>
        </p:grpSpPr>
        <p:sp>
          <p:nvSpPr>
            <p:cNvPr id="8907" name="Google Shape;8907;p53"/>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3"/>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53"/>
          <p:cNvGrpSpPr/>
          <p:nvPr/>
        </p:nvGrpSpPr>
        <p:grpSpPr>
          <a:xfrm>
            <a:off x="4865611" y="1305095"/>
            <a:ext cx="353174" cy="347599"/>
            <a:chOff x="683125" y="1955275"/>
            <a:chExt cx="299325" cy="294600"/>
          </a:xfrm>
        </p:grpSpPr>
        <p:sp>
          <p:nvSpPr>
            <p:cNvPr id="8910" name="Google Shape;8910;p53"/>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3"/>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3"/>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3"/>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53"/>
          <p:cNvGrpSpPr/>
          <p:nvPr/>
        </p:nvGrpSpPr>
        <p:grpSpPr>
          <a:xfrm>
            <a:off x="4866541" y="1755653"/>
            <a:ext cx="351315" cy="349486"/>
            <a:chOff x="685475" y="2318350"/>
            <a:chExt cx="297750" cy="296200"/>
          </a:xfrm>
        </p:grpSpPr>
        <p:sp>
          <p:nvSpPr>
            <p:cNvPr id="8915" name="Google Shape;8915;p53"/>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3"/>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3"/>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53"/>
          <p:cNvGrpSpPr/>
          <p:nvPr/>
        </p:nvGrpSpPr>
        <p:grpSpPr>
          <a:xfrm>
            <a:off x="7094699" y="1304859"/>
            <a:ext cx="309517" cy="348071"/>
            <a:chOff x="2523000" y="1954875"/>
            <a:chExt cx="262325" cy="295000"/>
          </a:xfrm>
        </p:grpSpPr>
        <p:sp>
          <p:nvSpPr>
            <p:cNvPr id="8919" name="Google Shape;8919;p53"/>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3"/>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53"/>
          <p:cNvGrpSpPr/>
          <p:nvPr/>
        </p:nvGrpSpPr>
        <p:grpSpPr>
          <a:xfrm>
            <a:off x="7073800" y="1756125"/>
            <a:ext cx="351315" cy="348542"/>
            <a:chOff x="2508825" y="2318350"/>
            <a:chExt cx="297750" cy="295400"/>
          </a:xfrm>
        </p:grpSpPr>
        <p:sp>
          <p:nvSpPr>
            <p:cNvPr id="8922" name="Google Shape;8922;p5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4" name="Google Shape;8924;p53"/>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5" name="Google Shape;8925;p53"/>
          <p:cNvGrpSpPr/>
          <p:nvPr/>
        </p:nvGrpSpPr>
        <p:grpSpPr>
          <a:xfrm>
            <a:off x="5747373" y="2670178"/>
            <a:ext cx="347599" cy="348513"/>
            <a:chOff x="4321150" y="1946600"/>
            <a:chExt cx="294600" cy="295375"/>
          </a:xfrm>
        </p:grpSpPr>
        <p:sp>
          <p:nvSpPr>
            <p:cNvPr id="8926" name="Google Shape;8926;p53"/>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3"/>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3"/>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9" name="Google Shape;8929;p53"/>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3"/>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3"/>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3"/>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3" name="Google Shape;8933;p53"/>
          <p:cNvGrpSpPr/>
          <p:nvPr/>
        </p:nvGrpSpPr>
        <p:grpSpPr>
          <a:xfrm>
            <a:off x="5309921" y="1756125"/>
            <a:ext cx="352230" cy="348542"/>
            <a:chOff x="1049375" y="2318350"/>
            <a:chExt cx="298525" cy="295400"/>
          </a:xfrm>
        </p:grpSpPr>
        <p:sp>
          <p:nvSpPr>
            <p:cNvPr id="8934" name="Google Shape;8934;p5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53"/>
          <p:cNvGrpSpPr/>
          <p:nvPr/>
        </p:nvGrpSpPr>
        <p:grpSpPr>
          <a:xfrm>
            <a:off x="5310393" y="2196576"/>
            <a:ext cx="351286" cy="351286"/>
            <a:chOff x="1049375" y="2680675"/>
            <a:chExt cx="297725" cy="297725"/>
          </a:xfrm>
        </p:grpSpPr>
        <p:sp>
          <p:nvSpPr>
            <p:cNvPr id="8939" name="Google Shape;8939;p5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53"/>
          <p:cNvGrpSpPr/>
          <p:nvPr/>
        </p:nvGrpSpPr>
        <p:grpSpPr>
          <a:xfrm>
            <a:off x="7523845" y="1304623"/>
            <a:ext cx="348513" cy="348542"/>
            <a:chOff x="2872725" y="1954475"/>
            <a:chExt cx="295375" cy="295400"/>
          </a:xfrm>
        </p:grpSpPr>
        <p:sp>
          <p:nvSpPr>
            <p:cNvPr id="8942" name="Google Shape;8942;p53"/>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3"/>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3"/>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53"/>
          <p:cNvGrpSpPr/>
          <p:nvPr/>
        </p:nvGrpSpPr>
        <p:grpSpPr>
          <a:xfrm>
            <a:off x="7545216" y="1755196"/>
            <a:ext cx="305771" cy="350401"/>
            <a:chOff x="2890050" y="2318350"/>
            <a:chExt cx="259150" cy="296975"/>
          </a:xfrm>
        </p:grpSpPr>
        <p:sp>
          <p:nvSpPr>
            <p:cNvPr id="8946" name="Google Shape;8946;p53"/>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3"/>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8" name="Google Shape;8948;p53"/>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9" name="Google Shape;8949;p53"/>
          <p:cNvGrpSpPr/>
          <p:nvPr/>
        </p:nvGrpSpPr>
        <p:grpSpPr>
          <a:xfrm>
            <a:off x="6187732" y="2670650"/>
            <a:ext cx="347569" cy="347569"/>
            <a:chOff x="4685050" y="1945825"/>
            <a:chExt cx="294575" cy="294575"/>
          </a:xfrm>
        </p:grpSpPr>
        <p:sp>
          <p:nvSpPr>
            <p:cNvPr id="8950" name="Google Shape;8950;p53"/>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3"/>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3"/>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3"/>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3"/>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5" name="Google Shape;8955;p53"/>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3"/>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7" name="Google Shape;8957;p53"/>
          <p:cNvGrpSpPr/>
          <p:nvPr/>
        </p:nvGrpSpPr>
        <p:grpSpPr>
          <a:xfrm>
            <a:off x="7958004" y="3159625"/>
            <a:ext cx="348513" cy="347599"/>
            <a:chOff x="6131900" y="2301825"/>
            <a:chExt cx="295375" cy="294600"/>
          </a:xfrm>
        </p:grpSpPr>
        <p:sp>
          <p:nvSpPr>
            <p:cNvPr id="8958" name="Google Shape;8958;p53"/>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3"/>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3"/>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3"/>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3"/>
          <p:cNvGrpSpPr/>
          <p:nvPr/>
        </p:nvGrpSpPr>
        <p:grpSpPr>
          <a:xfrm>
            <a:off x="5753997" y="1304166"/>
            <a:ext cx="351315" cy="349457"/>
            <a:chOff x="1412450" y="1954475"/>
            <a:chExt cx="297750" cy="296175"/>
          </a:xfrm>
        </p:grpSpPr>
        <p:sp>
          <p:nvSpPr>
            <p:cNvPr id="8963" name="Google Shape;8963;p53"/>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3"/>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5" name="Google Shape;8965;p53"/>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6" name="Google Shape;8966;p53"/>
          <p:cNvGrpSpPr/>
          <p:nvPr/>
        </p:nvGrpSpPr>
        <p:grpSpPr>
          <a:xfrm>
            <a:off x="5753997" y="2196694"/>
            <a:ext cx="351315" cy="351050"/>
            <a:chOff x="1413250" y="2680675"/>
            <a:chExt cx="297750" cy="297525"/>
          </a:xfrm>
        </p:grpSpPr>
        <p:sp>
          <p:nvSpPr>
            <p:cNvPr id="8967" name="Google Shape;8967;p53"/>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3"/>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3"/>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3"/>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1" name="Google Shape;8971;p53"/>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3"/>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3"/>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4" name="Google Shape;8974;p53"/>
          <p:cNvGrpSpPr/>
          <p:nvPr/>
        </p:nvGrpSpPr>
        <p:grpSpPr>
          <a:xfrm>
            <a:off x="6630407" y="2670311"/>
            <a:ext cx="350371" cy="348247"/>
            <a:chOff x="5045775" y="1946400"/>
            <a:chExt cx="296950" cy="295150"/>
          </a:xfrm>
        </p:grpSpPr>
        <p:sp>
          <p:nvSpPr>
            <p:cNvPr id="8975" name="Google Shape;8975;p5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53"/>
          <p:cNvGrpSpPr/>
          <p:nvPr/>
        </p:nvGrpSpPr>
        <p:grpSpPr>
          <a:xfrm>
            <a:off x="6629006" y="3179138"/>
            <a:ext cx="353174" cy="308573"/>
            <a:chOff x="5046550" y="2327025"/>
            <a:chExt cx="299325" cy="261525"/>
          </a:xfrm>
        </p:grpSpPr>
        <p:sp>
          <p:nvSpPr>
            <p:cNvPr id="8978" name="Google Shape;8978;p53"/>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3"/>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3"/>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1" name="Google Shape;8981;p53"/>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2" name="Google Shape;8982;p53"/>
          <p:cNvGrpSpPr/>
          <p:nvPr/>
        </p:nvGrpSpPr>
        <p:grpSpPr>
          <a:xfrm>
            <a:off x="7956604" y="3608476"/>
            <a:ext cx="351315" cy="348513"/>
            <a:chOff x="6167350" y="2672800"/>
            <a:chExt cx="297750" cy="295375"/>
          </a:xfrm>
        </p:grpSpPr>
        <p:sp>
          <p:nvSpPr>
            <p:cNvPr id="8983" name="Google Shape;8983;p53"/>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3"/>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3"/>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3"/>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3"/>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53"/>
          <p:cNvGrpSpPr/>
          <p:nvPr/>
        </p:nvGrpSpPr>
        <p:grpSpPr>
          <a:xfrm>
            <a:off x="6197601" y="1303709"/>
            <a:ext cx="347599" cy="350371"/>
            <a:chOff x="1777925" y="1953700"/>
            <a:chExt cx="294600" cy="296950"/>
          </a:xfrm>
        </p:grpSpPr>
        <p:sp>
          <p:nvSpPr>
            <p:cNvPr id="8989" name="Google Shape;8989;p53"/>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3"/>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3"/>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3"/>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53"/>
          <p:cNvGrpSpPr/>
          <p:nvPr/>
        </p:nvGrpSpPr>
        <p:grpSpPr>
          <a:xfrm>
            <a:off x="6213411" y="1756597"/>
            <a:ext cx="315977" cy="347599"/>
            <a:chOff x="1790525" y="2319150"/>
            <a:chExt cx="267800" cy="294600"/>
          </a:xfrm>
        </p:grpSpPr>
        <p:sp>
          <p:nvSpPr>
            <p:cNvPr id="8994" name="Google Shape;8994;p53"/>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3"/>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6" name="Google Shape;8996;p53"/>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7" name="Google Shape;8997;p53"/>
          <p:cNvGrpSpPr/>
          <p:nvPr/>
        </p:nvGrpSpPr>
        <p:grpSpPr>
          <a:xfrm>
            <a:off x="4866386" y="2670163"/>
            <a:ext cx="349457" cy="348542"/>
            <a:chOff x="3599700" y="1954475"/>
            <a:chExt cx="296175" cy="295400"/>
          </a:xfrm>
        </p:grpSpPr>
        <p:sp>
          <p:nvSpPr>
            <p:cNvPr id="8998" name="Google Shape;8998;p5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53"/>
          <p:cNvGrpSpPr/>
          <p:nvPr/>
        </p:nvGrpSpPr>
        <p:grpSpPr>
          <a:xfrm>
            <a:off x="4867316" y="3159626"/>
            <a:ext cx="347599" cy="347599"/>
            <a:chOff x="3601275" y="2319150"/>
            <a:chExt cx="294600" cy="294600"/>
          </a:xfrm>
        </p:grpSpPr>
        <p:sp>
          <p:nvSpPr>
            <p:cNvPr id="9002" name="Google Shape;9002;p53"/>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3"/>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4" name="Google Shape;9004;p53"/>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5" name="Google Shape;9005;p53"/>
          <p:cNvGrpSpPr/>
          <p:nvPr/>
        </p:nvGrpSpPr>
        <p:grpSpPr>
          <a:xfrm>
            <a:off x="7087019" y="2669721"/>
            <a:ext cx="328071" cy="349427"/>
            <a:chOff x="5421475" y="1945825"/>
            <a:chExt cx="278050" cy="296150"/>
          </a:xfrm>
        </p:grpSpPr>
        <p:sp>
          <p:nvSpPr>
            <p:cNvPr id="9006" name="Google Shape;9006;p53"/>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3"/>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3"/>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3"/>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3"/>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3"/>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3"/>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3"/>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4" name="Google Shape;9014;p53"/>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5" name="Google Shape;9015;p53"/>
          <p:cNvGrpSpPr/>
          <p:nvPr/>
        </p:nvGrpSpPr>
        <p:grpSpPr>
          <a:xfrm>
            <a:off x="7075869" y="3670273"/>
            <a:ext cx="350371" cy="224918"/>
            <a:chOff x="5411225" y="2726350"/>
            <a:chExt cx="296950" cy="190625"/>
          </a:xfrm>
        </p:grpSpPr>
        <p:sp>
          <p:nvSpPr>
            <p:cNvPr id="9016" name="Google Shape;9016;p53"/>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3"/>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53"/>
          <p:cNvGrpSpPr/>
          <p:nvPr/>
        </p:nvGrpSpPr>
        <p:grpSpPr>
          <a:xfrm>
            <a:off x="6185904" y="4059546"/>
            <a:ext cx="351286" cy="326390"/>
            <a:chOff x="6524150" y="1938725"/>
            <a:chExt cx="297725" cy="276625"/>
          </a:xfrm>
        </p:grpSpPr>
        <p:sp>
          <p:nvSpPr>
            <p:cNvPr id="9019" name="Google Shape;9019;p53"/>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3"/>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3"/>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3"/>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53"/>
          <p:cNvGrpSpPr/>
          <p:nvPr/>
        </p:nvGrpSpPr>
        <p:grpSpPr>
          <a:xfrm>
            <a:off x="6631047" y="1756007"/>
            <a:ext cx="363380" cy="348778"/>
            <a:chOff x="2140225" y="2318650"/>
            <a:chExt cx="307975" cy="295600"/>
          </a:xfrm>
        </p:grpSpPr>
        <p:sp>
          <p:nvSpPr>
            <p:cNvPr id="9024" name="Google Shape;9024;p53"/>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3"/>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53"/>
          <p:cNvGrpSpPr/>
          <p:nvPr/>
        </p:nvGrpSpPr>
        <p:grpSpPr>
          <a:xfrm>
            <a:off x="6636607" y="2197505"/>
            <a:ext cx="352259" cy="349427"/>
            <a:chOff x="2139425" y="2682250"/>
            <a:chExt cx="298550" cy="296150"/>
          </a:xfrm>
        </p:grpSpPr>
        <p:sp>
          <p:nvSpPr>
            <p:cNvPr id="9027" name="Google Shape;9027;p53"/>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3"/>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3"/>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3"/>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53"/>
          <p:cNvGrpSpPr/>
          <p:nvPr/>
        </p:nvGrpSpPr>
        <p:grpSpPr>
          <a:xfrm>
            <a:off x="5301219" y="2711991"/>
            <a:ext cx="350401" cy="264888"/>
            <a:chOff x="3962775" y="1990700"/>
            <a:chExt cx="296975" cy="224500"/>
          </a:xfrm>
        </p:grpSpPr>
        <p:sp>
          <p:nvSpPr>
            <p:cNvPr id="9032" name="Google Shape;9032;p5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53"/>
          <p:cNvGrpSpPr/>
          <p:nvPr/>
        </p:nvGrpSpPr>
        <p:grpSpPr>
          <a:xfrm>
            <a:off x="5301691" y="3158697"/>
            <a:ext cx="349457" cy="349457"/>
            <a:chOff x="3963575" y="2317575"/>
            <a:chExt cx="296175" cy="296175"/>
          </a:xfrm>
        </p:grpSpPr>
        <p:sp>
          <p:nvSpPr>
            <p:cNvPr id="9037" name="Google Shape;9037;p53"/>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3"/>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3"/>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3"/>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3"/>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3"/>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3"/>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3"/>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3"/>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3"/>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3"/>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3"/>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3"/>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3"/>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3"/>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3"/>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53"/>
          <p:cNvGrpSpPr/>
          <p:nvPr/>
        </p:nvGrpSpPr>
        <p:grpSpPr>
          <a:xfrm>
            <a:off x="5301691" y="3608476"/>
            <a:ext cx="349457" cy="348513"/>
            <a:chOff x="3962775" y="2683025"/>
            <a:chExt cx="296175" cy="295375"/>
          </a:xfrm>
        </p:grpSpPr>
        <p:sp>
          <p:nvSpPr>
            <p:cNvPr id="9054" name="Google Shape;9054;p53"/>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3"/>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3"/>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7" name="Google Shape;9057;p53"/>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8" name="Google Shape;9058;p53"/>
          <p:cNvGrpSpPr/>
          <p:nvPr/>
        </p:nvGrpSpPr>
        <p:grpSpPr>
          <a:xfrm>
            <a:off x="7516228" y="3159168"/>
            <a:ext cx="348513" cy="348513"/>
            <a:chOff x="5775900" y="2308125"/>
            <a:chExt cx="295375" cy="295375"/>
          </a:xfrm>
        </p:grpSpPr>
        <p:sp>
          <p:nvSpPr>
            <p:cNvPr id="9059" name="Google Shape;9059;p53"/>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3"/>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3"/>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3"/>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3"/>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53"/>
          <p:cNvGrpSpPr/>
          <p:nvPr/>
        </p:nvGrpSpPr>
        <p:grpSpPr>
          <a:xfrm>
            <a:off x="7537142" y="3608004"/>
            <a:ext cx="306686" cy="349457"/>
            <a:chOff x="5794025" y="2673575"/>
            <a:chExt cx="259925" cy="296175"/>
          </a:xfrm>
        </p:grpSpPr>
        <p:sp>
          <p:nvSpPr>
            <p:cNvPr id="9065" name="Google Shape;9065;p53"/>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3"/>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7" name="Google Shape;9067;p53"/>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3"/>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9" name="Google Shape;9069;p53"/>
          <p:cNvGrpSpPr/>
          <p:nvPr/>
        </p:nvGrpSpPr>
        <p:grpSpPr>
          <a:xfrm>
            <a:off x="6637536" y="1304166"/>
            <a:ext cx="350401" cy="349457"/>
            <a:chOff x="2141000" y="1954475"/>
            <a:chExt cx="296975" cy="296175"/>
          </a:xfrm>
        </p:grpSpPr>
        <p:sp>
          <p:nvSpPr>
            <p:cNvPr id="9070" name="Google Shape;9070;p53"/>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3"/>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3"/>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3"/>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77" name="Shape 9077"/>
        <p:cNvGrpSpPr/>
        <p:nvPr/>
      </p:nvGrpSpPr>
      <p:grpSpPr>
        <a:xfrm>
          <a:off x="0" y="0"/>
          <a:ext cx="0" cy="0"/>
          <a:chOff x="0" y="0"/>
          <a:chExt cx="0" cy="0"/>
        </a:xfrm>
      </p:grpSpPr>
      <p:sp>
        <p:nvSpPr>
          <p:cNvPr id="9078" name="Google Shape;9078;p54"/>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079" name="Google Shape;9079;p54"/>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080" name="Google Shape;9080;p54"/>
          <p:cNvGrpSpPr/>
          <p:nvPr/>
        </p:nvGrpSpPr>
        <p:grpSpPr>
          <a:xfrm>
            <a:off x="882957" y="1306638"/>
            <a:ext cx="292442" cy="355741"/>
            <a:chOff x="-35830350" y="1912725"/>
            <a:chExt cx="241050" cy="293225"/>
          </a:xfrm>
        </p:grpSpPr>
        <p:sp>
          <p:nvSpPr>
            <p:cNvPr id="9081" name="Google Shape;9081;p54"/>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4"/>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54"/>
          <p:cNvGrpSpPr/>
          <p:nvPr/>
        </p:nvGrpSpPr>
        <p:grpSpPr>
          <a:xfrm>
            <a:off x="851444" y="1766235"/>
            <a:ext cx="355468" cy="353587"/>
            <a:chOff x="-35854750" y="2272675"/>
            <a:chExt cx="293000" cy="291450"/>
          </a:xfrm>
        </p:grpSpPr>
        <p:sp>
          <p:nvSpPr>
            <p:cNvPr id="9084" name="Google Shape;9084;p54"/>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4"/>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4"/>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4"/>
          <p:cNvGrpSpPr/>
          <p:nvPr/>
        </p:nvGrpSpPr>
        <p:grpSpPr>
          <a:xfrm>
            <a:off x="850958" y="2220821"/>
            <a:ext cx="356438" cy="354558"/>
            <a:chOff x="-35853975" y="2631825"/>
            <a:chExt cx="293800" cy="292250"/>
          </a:xfrm>
        </p:grpSpPr>
        <p:sp>
          <p:nvSpPr>
            <p:cNvPr id="9088" name="Google Shape;9088;p54"/>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4"/>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4"/>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4"/>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4"/>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4"/>
          <p:cNvGrpSpPr/>
          <p:nvPr/>
        </p:nvGrpSpPr>
        <p:grpSpPr>
          <a:xfrm>
            <a:off x="3089562" y="1307714"/>
            <a:ext cx="353587" cy="353587"/>
            <a:chOff x="-34032200" y="1916675"/>
            <a:chExt cx="291450" cy="291450"/>
          </a:xfrm>
        </p:grpSpPr>
        <p:sp>
          <p:nvSpPr>
            <p:cNvPr id="9094" name="Google Shape;9094;p54"/>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4"/>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4"/>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4"/>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8" name="Google Shape;9098;p54"/>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9" name="Google Shape;9099;p54"/>
          <p:cNvGrpSpPr/>
          <p:nvPr/>
        </p:nvGrpSpPr>
        <p:grpSpPr>
          <a:xfrm>
            <a:off x="3089092" y="2220821"/>
            <a:ext cx="354527" cy="354558"/>
            <a:chOff x="-34032200" y="2634975"/>
            <a:chExt cx="292225" cy="292250"/>
          </a:xfrm>
        </p:grpSpPr>
        <p:sp>
          <p:nvSpPr>
            <p:cNvPr id="9100" name="Google Shape;9100;p54"/>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4"/>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4"/>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54"/>
          <p:cNvGrpSpPr/>
          <p:nvPr/>
        </p:nvGrpSpPr>
        <p:grpSpPr>
          <a:xfrm>
            <a:off x="1739487" y="2687069"/>
            <a:ext cx="358379" cy="354527"/>
            <a:chOff x="-32245875" y="1938725"/>
            <a:chExt cx="295400" cy="292225"/>
          </a:xfrm>
        </p:grpSpPr>
        <p:sp>
          <p:nvSpPr>
            <p:cNvPr id="9104" name="Google Shape;9104;p54"/>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4"/>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4"/>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54"/>
          <p:cNvGrpSpPr/>
          <p:nvPr/>
        </p:nvGrpSpPr>
        <p:grpSpPr>
          <a:xfrm>
            <a:off x="1736150" y="3156468"/>
            <a:ext cx="365052" cy="352162"/>
            <a:chOff x="-32243500" y="2299850"/>
            <a:chExt cx="300900" cy="290275"/>
          </a:xfrm>
        </p:grpSpPr>
        <p:sp>
          <p:nvSpPr>
            <p:cNvPr id="9108" name="Google Shape;9108;p54"/>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4"/>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0" name="Google Shape;9110;p54"/>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1" name="Google Shape;9111;p54"/>
          <p:cNvGrpSpPr/>
          <p:nvPr/>
        </p:nvGrpSpPr>
        <p:grpSpPr>
          <a:xfrm>
            <a:off x="1299432" y="1306759"/>
            <a:ext cx="354527" cy="355498"/>
            <a:chOff x="-35495600" y="1912725"/>
            <a:chExt cx="292225" cy="293025"/>
          </a:xfrm>
        </p:grpSpPr>
        <p:sp>
          <p:nvSpPr>
            <p:cNvPr id="9112" name="Google Shape;9112;p54"/>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4"/>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4"/>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5" name="Google Shape;9115;p54"/>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6" name="Google Shape;9116;p54"/>
          <p:cNvGrpSpPr/>
          <p:nvPr/>
        </p:nvGrpSpPr>
        <p:grpSpPr>
          <a:xfrm>
            <a:off x="1299432" y="2221307"/>
            <a:ext cx="354527" cy="353587"/>
            <a:chOff x="-35495600" y="2631825"/>
            <a:chExt cx="292225" cy="291450"/>
          </a:xfrm>
        </p:grpSpPr>
        <p:sp>
          <p:nvSpPr>
            <p:cNvPr id="9117" name="Google Shape;9117;p54"/>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4"/>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4"/>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4"/>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4"/>
          <p:cNvGrpSpPr/>
          <p:nvPr/>
        </p:nvGrpSpPr>
        <p:grpSpPr>
          <a:xfrm>
            <a:off x="3537081" y="1307714"/>
            <a:ext cx="353587" cy="353587"/>
            <a:chOff x="-33673825" y="1916675"/>
            <a:chExt cx="291450" cy="291450"/>
          </a:xfrm>
        </p:grpSpPr>
        <p:sp>
          <p:nvSpPr>
            <p:cNvPr id="9122" name="Google Shape;9122;p54"/>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4"/>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4"/>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4"/>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54"/>
          <p:cNvGrpSpPr/>
          <p:nvPr/>
        </p:nvGrpSpPr>
        <p:grpSpPr>
          <a:xfrm>
            <a:off x="3534700" y="1765295"/>
            <a:ext cx="358349" cy="355468"/>
            <a:chOff x="-33676975" y="2275050"/>
            <a:chExt cx="295375" cy="293000"/>
          </a:xfrm>
        </p:grpSpPr>
        <p:sp>
          <p:nvSpPr>
            <p:cNvPr id="9127" name="Google Shape;9127;p54"/>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4"/>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4"/>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54"/>
          <p:cNvGrpSpPr/>
          <p:nvPr/>
        </p:nvGrpSpPr>
        <p:grpSpPr>
          <a:xfrm>
            <a:off x="3537081" y="2220594"/>
            <a:ext cx="353587" cy="355013"/>
            <a:chOff x="-33673825" y="2634975"/>
            <a:chExt cx="291450" cy="292625"/>
          </a:xfrm>
        </p:grpSpPr>
        <p:sp>
          <p:nvSpPr>
            <p:cNvPr id="9131" name="Google Shape;9131;p54"/>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4"/>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4"/>
          <p:cNvGrpSpPr/>
          <p:nvPr/>
        </p:nvGrpSpPr>
        <p:grpSpPr>
          <a:xfrm>
            <a:off x="2205089" y="2687509"/>
            <a:ext cx="329687" cy="353648"/>
            <a:chOff x="-31874100" y="1939525"/>
            <a:chExt cx="271750" cy="291500"/>
          </a:xfrm>
        </p:grpSpPr>
        <p:sp>
          <p:nvSpPr>
            <p:cNvPr id="9134" name="Google Shape;9134;p54"/>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4"/>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6" name="Google Shape;9136;p54"/>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7" name="Google Shape;9137;p54"/>
          <p:cNvGrpSpPr/>
          <p:nvPr/>
        </p:nvGrpSpPr>
        <p:grpSpPr>
          <a:xfrm>
            <a:off x="2186451" y="3616531"/>
            <a:ext cx="366963" cy="352768"/>
            <a:chOff x="-31889075" y="2658950"/>
            <a:chExt cx="302475" cy="290775"/>
          </a:xfrm>
        </p:grpSpPr>
        <p:sp>
          <p:nvSpPr>
            <p:cNvPr id="9138" name="Google Shape;9138;p54"/>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4"/>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0" name="Google Shape;9140;p54"/>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1" name="Google Shape;9141;p54"/>
          <p:cNvGrpSpPr/>
          <p:nvPr/>
        </p:nvGrpSpPr>
        <p:grpSpPr>
          <a:xfrm>
            <a:off x="1747421" y="1306759"/>
            <a:ext cx="354527" cy="355498"/>
            <a:chOff x="-35136450" y="1912725"/>
            <a:chExt cx="292225" cy="293025"/>
          </a:xfrm>
        </p:grpSpPr>
        <p:sp>
          <p:nvSpPr>
            <p:cNvPr id="9142" name="Google Shape;9142;p54"/>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4"/>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4"/>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4"/>
          <p:cNvGrpSpPr/>
          <p:nvPr/>
        </p:nvGrpSpPr>
        <p:grpSpPr>
          <a:xfrm>
            <a:off x="1747891" y="1765978"/>
            <a:ext cx="353587" cy="354103"/>
            <a:chOff x="-35134875" y="2272675"/>
            <a:chExt cx="291450" cy="291875"/>
          </a:xfrm>
        </p:grpSpPr>
        <p:sp>
          <p:nvSpPr>
            <p:cNvPr id="9146" name="Google Shape;9146;p54"/>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4"/>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4"/>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4"/>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54"/>
          <p:cNvGrpSpPr/>
          <p:nvPr/>
        </p:nvGrpSpPr>
        <p:grpSpPr>
          <a:xfrm>
            <a:off x="1789458" y="2221307"/>
            <a:ext cx="270453" cy="353587"/>
            <a:chOff x="-35101800" y="2631050"/>
            <a:chExt cx="222925" cy="291450"/>
          </a:xfrm>
        </p:grpSpPr>
        <p:sp>
          <p:nvSpPr>
            <p:cNvPr id="9151" name="Google Shape;9151;p54"/>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4"/>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4"/>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4"/>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5" name="Google Shape;9155;p54"/>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6" name="Google Shape;9156;p54"/>
          <p:cNvGrpSpPr/>
          <p:nvPr/>
        </p:nvGrpSpPr>
        <p:grpSpPr>
          <a:xfrm>
            <a:off x="3977510" y="1765295"/>
            <a:ext cx="353587" cy="355468"/>
            <a:chOff x="-33314675" y="2275050"/>
            <a:chExt cx="291450" cy="293000"/>
          </a:xfrm>
        </p:grpSpPr>
        <p:sp>
          <p:nvSpPr>
            <p:cNvPr id="9157" name="Google Shape;9157;p54"/>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4"/>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4"/>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0" name="Google Shape;9160;p54"/>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1" name="Google Shape;9161;p54"/>
          <p:cNvGrpSpPr/>
          <p:nvPr/>
        </p:nvGrpSpPr>
        <p:grpSpPr>
          <a:xfrm>
            <a:off x="2639701" y="2687555"/>
            <a:ext cx="353587" cy="353557"/>
            <a:chOff x="-31523625" y="1939525"/>
            <a:chExt cx="291450" cy="291425"/>
          </a:xfrm>
        </p:grpSpPr>
        <p:sp>
          <p:nvSpPr>
            <p:cNvPr id="9162" name="Google Shape;9162;p54"/>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4"/>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4"/>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4"/>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4"/>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4"/>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4"/>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4"/>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4"/>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4"/>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4"/>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54"/>
          <p:cNvGrpSpPr/>
          <p:nvPr/>
        </p:nvGrpSpPr>
        <p:grpSpPr>
          <a:xfrm>
            <a:off x="2638746" y="3155755"/>
            <a:ext cx="355498" cy="353587"/>
            <a:chOff x="-31523625" y="2298675"/>
            <a:chExt cx="293025" cy="291450"/>
          </a:xfrm>
        </p:grpSpPr>
        <p:sp>
          <p:nvSpPr>
            <p:cNvPr id="9174" name="Google Shape;9174;p54"/>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4"/>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4"/>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7" name="Google Shape;9177;p54"/>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4"/>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9" name="Google Shape;9179;p54"/>
          <p:cNvGrpSpPr/>
          <p:nvPr/>
        </p:nvGrpSpPr>
        <p:grpSpPr>
          <a:xfrm>
            <a:off x="2205934" y="1307729"/>
            <a:ext cx="331598" cy="353557"/>
            <a:chOff x="-34767825" y="1914325"/>
            <a:chExt cx="273325" cy="291425"/>
          </a:xfrm>
        </p:grpSpPr>
        <p:sp>
          <p:nvSpPr>
            <p:cNvPr id="9180" name="Google Shape;9180;p54"/>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4"/>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4"/>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54"/>
          <p:cNvGrpSpPr/>
          <p:nvPr/>
        </p:nvGrpSpPr>
        <p:grpSpPr>
          <a:xfrm>
            <a:off x="2193513" y="1765280"/>
            <a:ext cx="356438" cy="355498"/>
            <a:chOff x="-34778075" y="2272675"/>
            <a:chExt cx="293800" cy="293025"/>
          </a:xfrm>
        </p:grpSpPr>
        <p:sp>
          <p:nvSpPr>
            <p:cNvPr id="9184" name="Google Shape;9184;p54"/>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4"/>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4"/>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54"/>
          <p:cNvGrpSpPr/>
          <p:nvPr/>
        </p:nvGrpSpPr>
        <p:grpSpPr>
          <a:xfrm>
            <a:off x="2194939" y="2221307"/>
            <a:ext cx="353587" cy="353587"/>
            <a:chOff x="-34776500" y="2631825"/>
            <a:chExt cx="291450" cy="291450"/>
          </a:xfrm>
        </p:grpSpPr>
        <p:sp>
          <p:nvSpPr>
            <p:cNvPr id="9188" name="Google Shape;9188;p54"/>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4"/>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4"/>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54"/>
          <p:cNvGrpSpPr/>
          <p:nvPr/>
        </p:nvGrpSpPr>
        <p:grpSpPr>
          <a:xfrm>
            <a:off x="853628" y="2685160"/>
            <a:ext cx="354527" cy="358349"/>
            <a:chOff x="-32956300" y="1915900"/>
            <a:chExt cx="292225" cy="295375"/>
          </a:xfrm>
        </p:grpSpPr>
        <p:sp>
          <p:nvSpPr>
            <p:cNvPr id="9192" name="Google Shape;9192;p54"/>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4"/>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4" name="Google Shape;9194;p54"/>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4"/>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6" name="Google Shape;9196;p54"/>
          <p:cNvGrpSpPr/>
          <p:nvPr/>
        </p:nvGrpSpPr>
        <p:grpSpPr>
          <a:xfrm>
            <a:off x="3081101" y="2687555"/>
            <a:ext cx="356438" cy="353557"/>
            <a:chOff x="-31166825" y="1939525"/>
            <a:chExt cx="293800" cy="291425"/>
          </a:xfrm>
        </p:grpSpPr>
        <p:sp>
          <p:nvSpPr>
            <p:cNvPr id="9197" name="Google Shape;9197;p54"/>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4"/>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4"/>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4"/>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4"/>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4"/>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4"/>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4"/>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4"/>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4"/>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4"/>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54"/>
          <p:cNvGrpSpPr/>
          <p:nvPr/>
        </p:nvGrpSpPr>
        <p:grpSpPr>
          <a:xfrm>
            <a:off x="3082057" y="3155482"/>
            <a:ext cx="354527" cy="354133"/>
            <a:chOff x="-31165250" y="2298675"/>
            <a:chExt cx="292225" cy="291900"/>
          </a:xfrm>
        </p:grpSpPr>
        <p:sp>
          <p:nvSpPr>
            <p:cNvPr id="9209" name="Google Shape;9209;p54"/>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4"/>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4"/>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54"/>
          <p:cNvGrpSpPr/>
          <p:nvPr/>
        </p:nvGrpSpPr>
        <p:grpSpPr>
          <a:xfrm>
            <a:off x="3082542" y="3616136"/>
            <a:ext cx="353557" cy="353557"/>
            <a:chOff x="-31164450" y="2657050"/>
            <a:chExt cx="291425" cy="291425"/>
          </a:xfrm>
        </p:grpSpPr>
        <p:sp>
          <p:nvSpPr>
            <p:cNvPr id="9213" name="Google Shape;9213;p54"/>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4"/>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4"/>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4"/>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7" name="Google Shape;9217;p54"/>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8" name="Google Shape;9218;p54"/>
          <p:cNvGrpSpPr/>
          <p:nvPr/>
        </p:nvGrpSpPr>
        <p:grpSpPr>
          <a:xfrm>
            <a:off x="2632987" y="1307366"/>
            <a:ext cx="358349" cy="354285"/>
            <a:chOff x="-34421275" y="1912725"/>
            <a:chExt cx="295375" cy="292025"/>
          </a:xfrm>
        </p:grpSpPr>
        <p:sp>
          <p:nvSpPr>
            <p:cNvPr id="9219" name="Google Shape;9219;p54"/>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4"/>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54"/>
          <p:cNvGrpSpPr/>
          <p:nvPr/>
        </p:nvGrpSpPr>
        <p:grpSpPr>
          <a:xfrm>
            <a:off x="2632032" y="1765280"/>
            <a:ext cx="360260" cy="355498"/>
            <a:chOff x="-34418125" y="2271100"/>
            <a:chExt cx="296950" cy="293025"/>
          </a:xfrm>
        </p:grpSpPr>
        <p:sp>
          <p:nvSpPr>
            <p:cNvPr id="9222" name="Google Shape;9222;p54"/>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4"/>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4"/>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4"/>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4"/>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54"/>
          <p:cNvGrpSpPr/>
          <p:nvPr/>
        </p:nvGrpSpPr>
        <p:grpSpPr>
          <a:xfrm>
            <a:off x="2632987" y="2221307"/>
            <a:ext cx="358349" cy="353587"/>
            <a:chOff x="-34421275" y="2631050"/>
            <a:chExt cx="295375" cy="291450"/>
          </a:xfrm>
        </p:grpSpPr>
        <p:sp>
          <p:nvSpPr>
            <p:cNvPr id="9228" name="Google Shape;9228;p54"/>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4"/>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4"/>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4"/>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2" name="Google Shape;9232;p54"/>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4"/>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4"/>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5" name="Google Shape;9235;p54"/>
          <p:cNvGrpSpPr/>
          <p:nvPr/>
        </p:nvGrpSpPr>
        <p:grpSpPr>
          <a:xfrm>
            <a:off x="3537620" y="2688025"/>
            <a:ext cx="353587" cy="352617"/>
            <a:chOff x="-30805300" y="1938725"/>
            <a:chExt cx="291450" cy="290650"/>
          </a:xfrm>
        </p:grpSpPr>
        <p:sp>
          <p:nvSpPr>
            <p:cNvPr id="9236" name="Google Shape;9236;p54"/>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4"/>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54"/>
          <p:cNvGrpSpPr/>
          <p:nvPr/>
        </p:nvGrpSpPr>
        <p:grpSpPr>
          <a:xfrm>
            <a:off x="3538105" y="3155952"/>
            <a:ext cx="352617" cy="353193"/>
            <a:chOff x="-30805300" y="2298675"/>
            <a:chExt cx="290650" cy="291125"/>
          </a:xfrm>
        </p:grpSpPr>
        <p:sp>
          <p:nvSpPr>
            <p:cNvPr id="9239" name="Google Shape;9239;p54"/>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4"/>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4"/>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4"/>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54"/>
          <p:cNvGrpSpPr/>
          <p:nvPr/>
        </p:nvGrpSpPr>
        <p:grpSpPr>
          <a:xfrm>
            <a:off x="3537635" y="3616136"/>
            <a:ext cx="353557" cy="353557"/>
            <a:chOff x="-30806075" y="2657050"/>
            <a:chExt cx="291425" cy="291425"/>
          </a:xfrm>
        </p:grpSpPr>
        <p:sp>
          <p:nvSpPr>
            <p:cNvPr id="9244" name="Google Shape;9244;p54"/>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4"/>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4"/>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54"/>
          <p:cNvGrpSpPr/>
          <p:nvPr/>
        </p:nvGrpSpPr>
        <p:grpSpPr>
          <a:xfrm>
            <a:off x="2639681" y="4073943"/>
            <a:ext cx="353557" cy="353557"/>
            <a:chOff x="-30064925" y="2332550"/>
            <a:chExt cx="291425" cy="291425"/>
          </a:xfrm>
        </p:grpSpPr>
        <p:sp>
          <p:nvSpPr>
            <p:cNvPr id="9248" name="Google Shape;9248;p54"/>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4"/>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4"/>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54"/>
          <p:cNvGrpSpPr/>
          <p:nvPr/>
        </p:nvGrpSpPr>
        <p:grpSpPr>
          <a:xfrm>
            <a:off x="3983068" y="2683443"/>
            <a:ext cx="348855" cy="347879"/>
            <a:chOff x="2821450" y="2957850"/>
            <a:chExt cx="259275" cy="258550"/>
          </a:xfrm>
        </p:grpSpPr>
        <p:sp>
          <p:nvSpPr>
            <p:cNvPr id="9252" name="Google Shape;9252;p54"/>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4"/>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4"/>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255" name="Google Shape;9255;p54"/>
          <p:cNvGrpSpPr/>
          <p:nvPr/>
        </p:nvGrpSpPr>
        <p:grpSpPr>
          <a:xfrm>
            <a:off x="4858100" y="1304461"/>
            <a:ext cx="361090" cy="361090"/>
            <a:chOff x="-57970450" y="1903275"/>
            <a:chExt cx="318225" cy="318225"/>
          </a:xfrm>
        </p:grpSpPr>
        <p:sp>
          <p:nvSpPr>
            <p:cNvPr id="9256" name="Google Shape;9256;p54"/>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4"/>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4"/>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4"/>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54"/>
          <p:cNvGrpSpPr/>
          <p:nvPr/>
        </p:nvGrpSpPr>
        <p:grpSpPr>
          <a:xfrm>
            <a:off x="4880000" y="1780418"/>
            <a:ext cx="317290" cy="359303"/>
            <a:chOff x="-57950750" y="2296300"/>
            <a:chExt cx="279625" cy="316650"/>
          </a:xfrm>
        </p:grpSpPr>
        <p:sp>
          <p:nvSpPr>
            <p:cNvPr id="9261" name="Google Shape;9261;p54"/>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4"/>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4"/>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4"/>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54"/>
          <p:cNvGrpSpPr/>
          <p:nvPr/>
        </p:nvGrpSpPr>
        <p:grpSpPr>
          <a:xfrm>
            <a:off x="4858214" y="2232094"/>
            <a:ext cx="360863" cy="360211"/>
            <a:chOff x="-57969675" y="2687750"/>
            <a:chExt cx="318025" cy="317450"/>
          </a:xfrm>
        </p:grpSpPr>
        <p:sp>
          <p:nvSpPr>
            <p:cNvPr id="9266" name="Google Shape;9266;p54"/>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4"/>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4"/>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4"/>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4"/>
          <p:cNvGrpSpPr/>
          <p:nvPr/>
        </p:nvGrpSpPr>
        <p:grpSpPr>
          <a:xfrm>
            <a:off x="7067397" y="1304461"/>
            <a:ext cx="363785" cy="361090"/>
            <a:chOff x="-56012425" y="1903275"/>
            <a:chExt cx="320600" cy="318225"/>
          </a:xfrm>
        </p:grpSpPr>
        <p:sp>
          <p:nvSpPr>
            <p:cNvPr id="9271" name="Google Shape;9271;p54"/>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4"/>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54"/>
          <p:cNvGrpSpPr/>
          <p:nvPr/>
        </p:nvGrpSpPr>
        <p:grpSpPr>
          <a:xfrm>
            <a:off x="7068290" y="1778631"/>
            <a:ext cx="361998" cy="361998"/>
            <a:chOff x="-56010850" y="2294725"/>
            <a:chExt cx="319025" cy="319025"/>
          </a:xfrm>
        </p:grpSpPr>
        <p:sp>
          <p:nvSpPr>
            <p:cNvPr id="9274" name="Google Shape;9274;p54"/>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4"/>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4"/>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4"/>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54"/>
          <p:cNvGrpSpPr/>
          <p:nvPr/>
        </p:nvGrpSpPr>
        <p:grpSpPr>
          <a:xfrm>
            <a:off x="7068305" y="2231215"/>
            <a:ext cx="361969" cy="361090"/>
            <a:chOff x="-56010050" y="2686975"/>
            <a:chExt cx="319000" cy="318225"/>
          </a:xfrm>
        </p:grpSpPr>
        <p:sp>
          <p:nvSpPr>
            <p:cNvPr id="9279" name="Google Shape;9279;p54"/>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4"/>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4"/>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4"/>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54"/>
          <p:cNvGrpSpPr/>
          <p:nvPr/>
        </p:nvGrpSpPr>
        <p:grpSpPr>
          <a:xfrm>
            <a:off x="5753801" y="2684124"/>
            <a:ext cx="361998" cy="361090"/>
            <a:chOff x="-54081175" y="1903275"/>
            <a:chExt cx="319025" cy="318225"/>
          </a:xfrm>
        </p:grpSpPr>
        <p:sp>
          <p:nvSpPr>
            <p:cNvPr id="9284" name="Google Shape;9284;p54"/>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4"/>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54"/>
          <p:cNvGrpSpPr/>
          <p:nvPr/>
        </p:nvGrpSpPr>
        <p:grpSpPr>
          <a:xfrm>
            <a:off x="5776154" y="3137587"/>
            <a:ext cx="317290" cy="360211"/>
            <a:chOff x="-54063050" y="2296300"/>
            <a:chExt cx="279625" cy="317450"/>
          </a:xfrm>
        </p:grpSpPr>
        <p:sp>
          <p:nvSpPr>
            <p:cNvPr id="9287" name="Google Shape;9287;p54"/>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4"/>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4"/>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4"/>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54"/>
          <p:cNvGrpSpPr/>
          <p:nvPr/>
        </p:nvGrpSpPr>
        <p:grpSpPr>
          <a:xfrm>
            <a:off x="5776154" y="3601649"/>
            <a:ext cx="317290" cy="361033"/>
            <a:chOff x="-54061475" y="2685450"/>
            <a:chExt cx="279625" cy="318175"/>
          </a:xfrm>
        </p:grpSpPr>
        <p:sp>
          <p:nvSpPr>
            <p:cNvPr id="9292" name="Google Shape;9292;p54"/>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4"/>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4"/>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4"/>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54"/>
          <p:cNvGrpSpPr/>
          <p:nvPr/>
        </p:nvGrpSpPr>
        <p:grpSpPr>
          <a:xfrm>
            <a:off x="8029690" y="2693967"/>
            <a:ext cx="275278" cy="361969"/>
            <a:chOff x="-52074300" y="1911950"/>
            <a:chExt cx="242600" cy="319000"/>
          </a:xfrm>
        </p:grpSpPr>
        <p:sp>
          <p:nvSpPr>
            <p:cNvPr id="9297" name="Google Shape;9297;p54"/>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4"/>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4"/>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4"/>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54"/>
          <p:cNvGrpSpPr/>
          <p:nvPr/>
        </p:nvGrpSpPr>
        <p:grpSpPr>
          <a:xfrm>
            <a:off x="5287689" y="1305369"/>
            <a:ext cx="361998" cy="361090"/>
            <a:chOff x="-57578225" y="1904075"/>
            <a:chExt cx="319025" cy="318225"/>
          </a:xfrm>
        </p:grpSpPr>
        <p:sp>
          <p:nvSpPr>
            <p:cNvPr id="9302" name="Google Shape;9302;p5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54"/>
          <p:cNvGrpSpPr/>
          <p:nvPr/>
        </p:nvGrpSpPr>
        <p:grpSpPr>
          <a:xfrm>
            <a:off x="5310042" y="1778631"/>
            <a:ext cx="317290" cy="361090"/>
            <a:chOff x="-57558525" y="2294725"/>
            <a:chExt cx="279625" cy="318225"/>
          </a:xfrm>
        </p:grpSpPr>
        <p:sp>
          <p:nvSpPr>
            <p:cNvPr id="9307" name="Google Shape;9307;p54"/>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4"/>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4"/>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4"/>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4"/>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54"/>
          <p:cNvGrpSpPr/>
          <p:nvPr/>
        </p:nvGrpSpPr>
        <p:grpSpPr>
          <a:xfrm>
            <a:off x="5285901" y="2231215"/>
            <a:ext cx="365572" cy="361969"/>
            <a:chOff x="-57579800" y="2686975"/>
            <a:chExt cx="322175" cy="319000"/>
          </a:xfrm>
        </p:grpSpPr>
        <p:sp>
          <p:nvSpPr>
            <p:cNvPr id="9313" name="Google Shape;9313;p54"/>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4"/>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54"/>
          <p:cNvGrpSpPr/>
          <p:nvPr/>
        </p:nvGrpSpPr>
        <p:grpSpPr>
          <a:xfrm>
            <a:off x="7510682" y="1778631"/>
            <a:ext cx="367359" cy="361090"/>
            <a:chOff x="-55620975" y="2294725"/>
            <a:chExt cx="323750" cy="318225"/>
          </a:xfrm>
        </p:grpSpPr>
        <p:sp>
          <p:nvSpPr>
            <p:cNvPr id="9316" name="Google Shape;9316;p54"/>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4"/>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4"/>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4"/>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4"/>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4"/>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4"/>
          <p:cNvGrpSpPr/>
          <p:nvPr/>
        </p:nvGrpSpPr>
        <p:grpSpPr>
          <a:xfrm>
            <a:off x="7512923" y="2231130"/>
            <a:ext cx="362877" cy="361175"/>
            <a:chOff x="-55620175" y="2686900"/>
            <a:chExt cx="319800" cy="318300"/>
          </a:xfrm>
        </p:grpSpPr>
        <p:sp>
          <p:nvSpPr>
            <p:cNvPr id="9323" name="Google Shape;9323;p54"/>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4"/>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4"/>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4"/>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54"/>
          <p:cNvGrpSpPr/>
          <p:nvPr/>
        </p:nvGrpSpPr>
        <p:grpSpPr>
          <a:xfrm>
            <a:off x="6198887" y="2684124"/>
            <a:ext cx="361969" cy="361090"/>
            <a:chOff x="-53690500" y="1903275"/>
            <a:chExt cx="319000" cy="318225"/>
          </a:xfrm>
        </p:grpSpPr>
        <p:sp>
          <p:nvSpPr>
            <p:cNvPr id="9328" name="Google Shape;9328;p54"/>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4"/>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4"/>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4"/>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54"/>
          <p:cNvGrpSpPr/>
          <p:nvPr/>
        </p:nvGrpSpPr>
        <p:grpSpPr>
          <a:xfrm>
            <a:off x="6221226" y="3137587"/>
            <a:ext cx="317290" cy="359303"/>
            <a:chOff x="-53670800" y="2296300"/>
            <a:chExt cx="279625" cy="316650"/>
          </a:xfrm>
        </p:grpSpPr>
        <p:sp>
          <p:nvSpPr>
            <p:cNvPr id="9333" name="Google Shape;9333;p54"/>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4"/>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4"/>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4"/>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54"/>
          <p:cNvGrpSpPr/>
          <p:nvPr/>
        </p:nvGrpSpPr>
        <p:grpSpPr>
          <a:xfrm>
            <a:off x="6198887" y="3602925"/>
            <a:ext cx="361969" cy="361544"/>
            <a:chOff x="-53690500" y="2686575"/>
            <a:chExt cx="319000" cy="318625"/>
          </a:xfrm>
        </p:grpSpPr>
        <p:sp>
          <p:nvSpPr>
            <p:cNvPr id="9338" name="Google Shape;9338;p54"/>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4"/>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4"/>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4"/>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54"/>
          <p:cNvGrpSpPr/>
          <p:nvPr/>
        </p:nvGrpSpPr>
        <p:grpSpPr>
          <a:xfrm>
            <a:off x="8008669" y="3145785"/>
            <a:ext cx="317319" cy="360948"/>
            <a:chOff x="-52092425" y="2303525"/>
            <a:chExt cx="279650" cy="318100"/>
          </a:xfrm>
        </p:grpSpPr>
        <p:sp>
          <p:nvSpPr>
            <p:cNvPr id="9343" name="Google Shape;9343;p54"/>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4"/>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4"/>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4"/>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4"/>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54"/>
          <p:cNvGrpSpPr/>
          <p:nvPr/>
        </p:nvGrpSpPr>
        <p:grpSpPr>
          <a:xfrm>
            <a:off x="5727728" y="1306249"/>
            <a:ext cx="363756" cy="361090"/>
            <a:chOff x="-57189125" y="1904850"/>
            <a:chExt cx="320575" cy="318225"/>
          </a:xfrm>
        </p:grpSpPr>
        <p:sp>
          <p:nvSpPr>
            <p:cNvPr id="9349" name="Google Shape;9349;p54"/>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4"/>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4"/>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4"/>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4"/>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54"/>
          <p:cNvGrpSpPr/>
          <p:nvPr/>
        </p:nvGrpSpPr>
        <p:grpSpPr>
          <a:xfrm>
            <a:off x="5728621" y="1800985"/>
            <a:ext cx="361969" cy="316411"/>
            <a:chOff x="-57187550" y="2314425"/>
            <a:chExt cx="319000" cy="278850"/>
          </a:xfrm>
        </p:grpSpPr>
        <p:sp>
          <p:nvSpPr>
            <p:cNvPr id="9355" name="Google Shape;9355;p54"/>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4"/>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4"/>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4"/>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54"/>
          <p:cNvGrpSpPr/>
          <p:nvPr/>
        </p:nvGrpSpPr>
        <p:grpSpPr>
          <a:xfrm>
            <a:off x="5745585" y="2230534"/>
            <a:ext cx="328042" cy="361771"/>
            <a:chOff x="-57172600" y="2686375"/>
            <a:chExt cx="289100" cy="318825"/>
          </a:xfrm>
        </p:grpSpPr>
        <p:sp>
          <p:nvSpPr>
            <p:cNvPr id="9360" name="Google Shape;9360;p54"/>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4"/>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54"/>
          <p:cNvGrpSpPr/>
          <p:nvPr/>
        </p:nvGrpSpPr>
        <p:grpSpPr>
          <a:xfrm>
            <a:off x="7958434" y="1304461"/>
            <a:ext cx="361090" cy="359303"/>
            <a:chOff x="-55225575" y="1903275"/>
            <a:chExt cx="318225" cy="316650"/>
          </a:xfrm>
        </p:grpSpPr>
        <p:sp>
          <p:nvSpPr>
            <p:cNvPr id="9363" name="Google Shape;9363;p54"/>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4"/>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4"/>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4"/>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4"/>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54"/>
          <p:cNvGrpSpPr/>
          <p:nvPr/>
        </p:nvGrpSpPr>
        <p:grpSpPr>
          <a:xfrm>
            <a:off x="7969611" y="1780418"/>
            <a:ext cx="338736" cy="359303"/>
            <a:chOff x="-55217700" y="2296300"/>
            <a:chExt cx="298525" cy="316650"/>
          </a:xfrm>
        </p:grpSpPr>
        <p:sp>
          <p:nvSpPr>
            <p:cNvPr id="9369" name="Google Shape;9369;p54"/>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4"/>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4"/>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4"/>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54"/>
          <p:cNvGrpSpPr/>
          <p:nvPr/>
        </p:nvGrpSpPr>
        <p:grpSpPr>
          <a:xfrm>
            <a:off x="7957541" y="2233002"/>
            <a:ext cx="362877" cy="359303"/>
            <a:chOff x="-55229525" y="2688550"/>
            <a:chExt cx="319800" cy="316650"/>
          </a:xfrm>
        </p:grpSpPr>
        <p:sp>
          <p:nvSpPr>
            <p:cNvPr id="9374" name="Google Shape;9374;p54"/>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4"/>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4"/>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4"/>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4"/>
          <p:cNvGrpSpPr/>
          <p:nvPr/>
        </p:nvGrpSpPr>
        <p:grpSpPr>
          <a:xfrm>
            <a:off x="6653760" y="2684124"/>
            <a:ext cx="338765" cy="361090"/>
            <a:chOff x="-53288825" y="1903275"/>
            <a:chExt cx="298550" cy="318225"/>
          </a:xfrm>
        </p:grpSpPr>
        <p:sp>
          <p:nvSpPr>
            <p:cNvPr id="9379" name="Google Shape;9379;p54"/>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4"/>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4"/>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54"/>
          <p:cNvGrpSpPr/>
          <p:nvPr/>
        </p:nvGrpSpPr>
        <p:grpSpPr>
          <a:xfrm>
            <a:off x="6642143" y="3135800"/>
            <a:ext cx="361998" cy="361090"/>
            <a:chOff x="-53299850" y="2294725"/>
            <a:chExt cx="319025" cy="318225"/>
          </a:xfrm>
        </p:grpSpPr>
        <p:sp>
          <p:nvSpPr>
            <p:cNvPr id="9383" name="Google Shape;9383;p54"/>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4"/>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4"/>
          <p:cNvGrpSpPr/>
          <p:nvPr/>
        </p:nvGrpSpPr>
        <p:grpSpPr>
          <a:xfrm>
            <a:off x="6664936" y="3604259"/>
            <a:ext cx="316411" cy="360211"/>
            <a:chOff x="-53278575" y="2687750"/>
            <a:chExt cx="278850" cy="317450"/>
          </a:xfrm>
        </p:grpSpPr>
        <p:sp>
          <p:nvSpPr>
            <p:cNvPr id="9386" name="Google Shape;9386;p54"/>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4"/>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4"/>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4"/>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54"/>
          <p:cNvGrpSpPr/>
          <p:nvPr/>
        </p:nvGrpSpPr>
        <p:grpSpPr>
          <a:xfrm>
            <a:off x="7986330" y="3603947"/>
            <a:ext cx="361998" cy="362310"/>
            <a:chOff x="-52101875" y="2687475"/>
            <a:chExt cx="319025" cy="319300"/>
          </a:xfrm>
        </p:grpSpPr>
        <p:sp>
          <p:nvSpPr>
            <p:cNvPr id="9391" name="Google Shape;9391;p54"/>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4"/>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4"/>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4"/>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54"/>
          <p:cNvGrpSpPr/>
          <p:nvPr/>
        </p:nvGrpSpPr>
        <p:grpSpPr>
          <a:xfrm>
            <a:off x="6201079" y="1305369"/>
            <a:ext cx="317290" cy="361090"/>
            <a:chOff x="-56774050" y="1904075"/>
            <a:chExt cx="279625" cy="318225"/>
          </a:xfrm>
        </p:grpSpPr>
        <p:sp>
          <p:nvSpPr>
            <p:cNvPr id="9396" name="Google Shape;9396;p54"/>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4"/>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54"/>
          <p:cNvGrpSpPr/>
          <p:nvPr/>
        </p:nvGrpSpPr>
        <p:grpSpPr>
          <a:xfrm>
            <a:off x="6201079" y="1778631"/>
            <a:ext cx="317290" cy="361090"/>
            <a:chOff x="-56774850" y="2294725"/>
            <a:chExt cx="279625" cy="318225"/>
          </a:xfrm>
        </p:grpSpPr>
        <p:sp>
          <p:nvSpPr>
            <p:cNvPr id="9399" name="Google Shape;9399;p54"/>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4"/>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4"/>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54"/>
          <p:cNvGrpSpPr/>
          <p:nvPr/>
        </p:nvGrpSpPr>
        <p:grpSpPr>
          <a:xfrm>
            <a:off x="6222086" y="2231215"/>
            <a:ext cx="275278" cy="360182"/>
            <a:chOff x="-56756725" y="2686975"/>
            <a:chExt cx="242600" cy="317425"/>
          </a:xfrm>
        </p:grpSpPr>
        <p:sp>
          <p:nvSpPr>
            <p:cNvPr id="9403" name="Google Shape;9403;p54"/>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4"/>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4"/>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54"/>
          <p:cNvGrpSpPr/>
          <p:nvPr/>
        </p:nvGrpSpPr>
        <p:grpSpPr>
          <a:xfrm>
            <a:off x="4870518" y="2684124"/>
            <a:ext cx="337346" cy="361998"/>
            <a:chOff x="-54826975" y="1903275"/>
            <a:chExt cx="297300" cy="319025"/>
          </a:xfrm>
        </p:grpSpPr>
        <p:sp>
          <p:nvSpPr>
            <p:cNvPr id="9407" name="Google Shape;9407;p54"/>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4"/>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4"/>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0" name="Google Shape;9410;p54"/>
          <p:cNvGrpSpPr/>
          <p:nvPr/>
        </p:nvGrpSpPr>
        <p:grpSpPr>
          <a:xfrm>
            <a:off x="4858206" y="3137587"/>
            <a:ext cx="361969" cy="359274"/>
            <a:chOff x="-54836500" y="2296300"/>
            <a:chExt cx="319000" cy="316625"/>
          </a:xfrm>
        </p:grpSpPr>
        <p:sp>
          <p:nvSpPr>
            <p:cNvPr id="9411" name="Google Shape;9411;p54"/>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4"/>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4"/>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4"/>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54"/>
          <p:cNvGrpSpPr/>
          <p:nvPr/>
        </p:nvGrpSpPr>
        <p:grpSpPr>
          <a:xfrm>
            <a:off x="4879652" y="3604259"/>
            <a:ext cx="319078" cy="361090"/>
            <a:chOff x="-54817600" y="2687750"/>
            <a:chExt cx="281200" cy="318225"/>
          </a:xfrm>
        </p:grpSpPr>
        <p:sp>
          <p:nvSpPr>
            <p:cNvPr id="9416" name="Google Shape;9416;p54"/>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4"/>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4"/>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4"/>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54"/>
          <p:cNvGrpSpPr/>
          <p:nvPr/>
        </p:nvGrpSpPr>
        <p:grpSpPr>
          <a:xfrm>
            <a:off x="7110476" y="2684124"/>
            <a:ext cx="317290" cy="359303"/>
            <a:chOff x="-52887125" y="1903275"/>
            <a:chExt cx="279625" cy="316650"/>
          </a:xfrm>
        </p:grpSpPr>
        <p:sp>
          <p:nvSpPr>
            <p:cNvPr id="9421" name="Google Shape;9421;p54"/>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4"/>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54"/>
          <p:cNvGrpSpPr/>
          <p:nvPr/>
        </p:nvGrpSpPr>
        <p:grpSpPr>
          <a:xfrm>
            <a:off x="7089030" y="3134920"/>
            <a:ext cx="360182" cy="361969"/>
            <a:chOff x="-52906025" y="2293950"/>
            <a:chExt cx="317425" cy="319000"/>
          </a:xfrm>
        </p:grpSpPr>
        <p:sp>
          <p:nvSpPr>
            <p:cNvPr id="9424" name="Google Shape;9424;p54"/>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4"/>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4"/>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54"/>
          <p:cNvGrpSpPr/>
          <p:nvPr/>
        </p:nvGrpSpPr>
        <p:grpSpPr>
          <a:xfrm>
            <a:off x="7110476" y="3603379"/>
            <a:ext cx="317290" cy="361090"/>
            <a:chOff x="-52887125" y="2686975"/>
            <a:chExt cx="279625" cy="318225"/>
          </a:xfrm>
        </p:grpSpPr>
        <p:sp>
          <p:nvSpPr>
            <p:cNvPr id="9428" name="Google Shape;9428;p54"/>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4"/>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4"/>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4"/>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54"/>
          <p:cNvGrpSpPr/>
          <p:nvPr/>
        </p:nvGrpSpPr>
        <p:grpSpPr>
          <a:xfrm>
            <a:off x="6220848" y="4062998"/>
            <a:ext cx="318170" cy="359303"/>
            <a:chOff x="-51722225" y="1915100"/>
            <a:chExt cx="280400" cy="316650"/>
          </a:xfrm>
        </p:grpSpPr>
        <p:sp>
          <p:nvSpPr>
            <p:cNvPr id="9433" name="Google Shape;9433;p54"/>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4"/>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4"/>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4"/>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54"/>
          <p:cNvGrpSpPr/>
          <p:nvPr/>
        </p:nvGrpSpPr>
        <p:grpSpPr>
          <a:xfrm>
            <a:off x="6616678" y="1303695"/>
            <a:ext cx="370905" cy="360976"/>
            <a:chOff x="-56407800" y="1902600"/>
            <a:chExt cx="326875" cy="318125"/>
          </a:xfrm>
        </p:grpSpPr>
        <p:sp>
          <p:nvSpPr>
            <p:cNvPr id="9438" name="Google Shape;9438;p54"/>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4"/>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4"/>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54"/>
          <p:cNvGrpSpPr/>
          <p:nvPr/>
        </p:nvGrpSpPr>
        <p:grpSpPr>
          <a:xfrm>
            <a:off x="6622479" y="1790262"/>
            <a:ext cx="359303" cy="338736"/>
            <a:chOff x="-56401500" y="2304975"/>
            <a:chExt cx="316650" cy="298525"/>
          </a:xfrm>
        </p:grpSpPr>
        <p:sp>
          <p:nvSpPr>
            <p:cNvPr id="9442" name="Google Shape;9442;p54"/>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4"/>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4"/>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4"/>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54"/>
          <p:cNvGrpSpPr/>
          <p:nvPr/>
        </p:nvGrpSpPr>
        <p:grpSpPr>
          <a:xfrm>
            <a:off x="5328863" y="2682337"/>
            <a:ext cx="319985" cy="361090"/>
            <a:chOff x="-54426150" y="1901700"/>
            <a:chExt cx="282000" cy="318225"/>
          </a:xfrm>
        </p:grpSpPr>
        <p:sp>
          <p:nvSpPr>
            <p:cNvPr id="9447" name="Google Shape;9447;p54"/>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4"/>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4"/>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4"/>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54"/>
          <p:cNvGrpSpPr/>
          <p:nvPr/>
        </p:nvGrpSpPr>
        <p:grpSpPr>
          <a:xfrm>
            <a:off x="5328863" y="3135800"/>
            <a:ext cx="319985" cy="361998"/>
            <a:chOff x="-54426150" y="2294725"/>
            <a:chExt cx="282000" cy="319025"/>
          </a:xfrm>
        </p:grpSpPr>
        <p:sp>
          <p:nvSpPr>
            <p:cNvPr id="9452" name="Google Shape;9452;p54"/>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4"/>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4"/>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4"/>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4"/>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54"/>
          <p:cNvGrpSpPr/>
          <p:nvPr/>
        </p:nvGrpSpPr>
        <p:grpSpPr>
          <a:xfrm>
            <a:off x="5327076" y="3603379"/>
            <a:ext cx="323560" cy="361969"/>
            <a:chOff x="-54427725" y="2686975"/>
            <a:chExt cx="285150" cy="319000"/>
          </a:xfrm>
        </p:grpSpPr>
        <p:sp>
          <p:nvSpPr>
            <p:cNvPr id="9458" name="Google Shape;9458;p54"/>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4"/>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4"/>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4"/>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4"/>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54"/>
          <p:cNvGrpSpPr/>
          <p:nvPr/>
        </p:nvGrpSpPr>
        <p:grpSpPr>
          <a:xfrm>
            <a:off x="7533634" y="2684351"/>
            <a:ext cx="359303" cy="359984"/>
            <a:chOff x="-52513800" y="1903475"/>
            <a:chExt cx="316650" cy="317250"/>
          </a:xfrm>
        </p:grpSpPr>
        <p:sp>
          <p:nvSpPr>
            <p:cNvPr id="9464" name="Google Shape;9464;p54"/>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4"/>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54"/>
          <p:cNvGrpSpPr/>
          <p:nvPr/>
        </p:nvGrpSpPr>
        <p:grpSpPr>
          <a:xfrm>
            <a:off x="7543464" y="3136708"/>
            <a:ext cx="339644" cy="360182"/>
            <a:chOff x="-52505925" y="2295525"/>
            <a:chExt cx="299325" cy="317425"/>
          </a:xfrm>
        </p:grpSpPr>
        <p:sp>
          <p:nvSpPr>
            <p:cNvPr id="9467" name="Google Shape;9467;p54"/>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4"/>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4"/>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4"/>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54"/>
          <p:cNvGrpSpPr/>
          <p:nvPr/>
        </p:nvGrpSpPr>
        <p:grpSpPr>
          <a:xfrm>
            <a:off x="7554641" y="3603379"/>
            <a:ext cx="317290" cy="361090"/>
            <a:chOff x="-52494100" y="2686975"/>
            <a:chExt cx="279625" cy="318225"/>
          </a:xfrm>
        </p:grpSpPr>
        <p:sp>
          <p:nvSpPr>
            <p:cNvPr id="9472" name="Google Shape;9472;p54"/>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4"/>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4"/>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4"/>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54"/>
          <p:cNvGrpSpPr/>
          <p:nvPr/>
        </p:nvGrpSpPr>
        <p:grpSpPr>
          <a:xfrm>
            <a:off x="6665412" y="4064322"/>
            <a:ext cx="315503" cy="361090"/>
            <a:chOff x="-51708850" y="2305750"/>
            <a:chExt cx="278050" cy="318225"/>
          </a:xfrm>
        </p:grpSpPr>
        <p:sp>
          <p:nvSpPr>
            <p:cNvPr id="9477" name="Google Shape;9477;p54"/>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4"/>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4"/>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54"/>
          <p:cNvGrpSpPr/>
          <p:nvPr/>
        </p:nvGrpSpPr>
        <p:grpSpPr>
          <a:xfrm>
            <a:off x="7536807" y="1306109"/>
            <a:ext cx="319089" cy="362073"/>
            <a:chOff x="1044400" y="2917425"/>
            <a:chExt cx="248125" cy="281550"/>
          </a:xfrm>
        </p:grpSpPr>
        <p:sp>
          <p:nvSpPr>
            <p:cNvPr id="9481" name="Google Shape;9481;p54"/>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4"/>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4"/>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4"/>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4"/>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9486" name="Google Shape;9486;p54"/>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487" name="Google Shape;9487;p54"/>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9488" name="Google Shape;9488;p54"/>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4"/>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0" name="Google Shape;9490;p54"/>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69" name="Google Shape;269;p28"/>
          <p:cNvSpPr txBox="1"/>
          <p:nvPr>
            <p:ph idx="2" type="title"/>
          </p:nvPr>
        </p:nvSpPr>
        <p:spPr>
          <a:xfrm>
            <a:off x="2483764" y="1373000"/>
            <a:ext cx="5225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270" name="Google Shape;270;p28"/>
          <p:cNvSpPr txBox="1"/>
          <p:nvPr>
            <p:ph idx="1" type="subTitle"/>
          </p:nvPr>
        </p:nvSpPr>
        <p:spPr>
          <a:xfrm>
            <a:off x="2483761" y="1824499"/>
            <a:ext cx="52251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Solar System. All humans live on this planet</a:t>
            </a:r>
            <a:endParaRPr/>
          </a:p>
        </p:txBody>
      </p:sp>
      <p:sp>
        <p:nvSpPr>
          <p:cNvPr id="271" name="Google Shape;271;p28"/>
          <p:cNvSpPr txBox="1"/>
          <p:nvPr>
            <p:ph idx="3" type="title"/>
          </p:nvPr>
        </p:nvSpPr>
        <p:spPr>
          <a:xfrm>
            <a:off x="1435136" y="1373000"/>
            <a:ext cx="962100" cy="527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01.</a:t>
            </a:r>
            <a:endParaRPr/>
          </a:p>
        </p:txBody>
      </p:sp>
      <p:sp>
        <p:nvSpPr>
          <p:cNvPr id="272" name="Google Shape;272;p28"/>
          <p:cNvSpPr txBox="1"/>
          <p:nvPr>
            <p:ph idx="4" type="title"/>
          </p:nvPr>
        </p:nvSpPr>
        <p:spPr>
          <a:xfrm>
            <a:off x="2483764" y="2460802"/>
            <a:ext cx="5225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273" name="Google Shape;273;p28"/>
          <p:cNvSpPr txBox="1"/>
          <p:nvPr>
            <p:ph idx="5" type="subTitle"/>
          </p:nvPr>
        </p:nvSpPr>
        <p:spPr>
          <a:xfrm>
            <a:off x="2483761" y="2912299"/>
            <a:ext cx="52251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a:t>
            </a:r>
            <a:endParaRPr/>
          </a:p>
        </p:txBody>
      </p:sp>
      <p:sp>
        <p:nvSpPr>
          <p:cNvPr id="274" name="Google Shape;274;p28"/>
          <p:cNvSpPr txBox="1"/>
          <p:nvPr>
            <p:ph idx="6" type="title"/>
          </p:nvPr>
        </p:nvSpPr>
        <p:spPr>
          <a:xfrm>
            <a:off x="1435136" y="2460800"/>
            <a:ext cx="962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75" name="Google Shape;275;p28"/>
          <p:cNvSpPr txBox="1"/>
          <p:nvPr>
            <p:ph idx="7" type="title"/>
          </p:nvPr>
        </p:nvSpPr>
        <p:spPr>
          <a:xfrm>
            <a:off x="2483764" y="3548604"/>
            <a:ext cx="5225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276" name="Google Shape;276;p28"/>
          <p:cNvSpPr txBox="1"/>
          <p:nvPr>
            <p:ph idx="8" type="subTitle"/>
          </p:nvPr>
        </p:nvSpPr>
        <p:spPr>
          <a:xfrm>
            <a:off x="2483761" y="4000100"/>
            <a:ext cx="52251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 was named after the Roman god of wealth and agriculture</a:t>
            </a:r>
            <a:endParaRPr/>
          </a:p>
        </p:txBody>
      </p:sp>
      <p:sp>
        <p:nvSpPr>
          <p:cNvPr id="277" name="Google Shape;277;p28"/>
          <p:cNvSpPr txBox="1"/>
          <p:nvPr>
            <p:ph idx="9" type="title"/>
          </p:nvPr>
        </p:nvSpPr>
        <p:spPr>
          <a:xfrm>
            <a:off x="1435136" y="3548600"/>
            <a:ext cx="962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94" name="Shape 9494"/>
        <p:cNvGrpSpPr/>
        <p:nvPr/>
      </p:nvGrpSpPr>
      <p:grpSpPr>
        <a:xfrm>
          <a:off x="0" y="0"/>
          <a:ext cx="0" cy="0"/>
          <a:chOff x="0" y="0"/>
          <a:chExt cx="0" cy="0"/>
        </a:xfrm>
      </p:grpSpPr>
      <p:sp>
        <p:nvSpPr>
          <p:cNvPr id="9495" name="Google Shape;9495;p55"/>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496" name="Google Shape;9496;p55"/>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497" name="Google Shape;9497;p55"/>
          <p:cNvGrpSpPr/>
          <p:nvPr/>
        </p:nvGrpSpPr>
        <p:grpSpPr>
          <a:xfrm>
            <a:off x="889109" y="1303003"/>
            <a:ext cx="278288" cy="357036"/>
            <a:chOff x="-50489600" y="1947400"/>
            <a:chExt cx="233150" cy="299125"/>
          </a:xfrm>
        </p:grpSpPr>
        <p:sp>
          <p:nvSpPr>
            <p:cNvPr id="9498" name="Google Shape;9498;p55"/>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5"/>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5"/>
          <p:cNvGrpSpPr/>
          <p:nvPr/>
        </p:nvGrpSpPr>
        <p:grpSpPr>
          <a:xfrm>
            <a:off x="849616" y="1757960"/>
            <a:ext cx="357274" cy="358199"/>
            <a:chOff x="-50523475" y="2316000"/>
            <a:chExt cx="299325" cy="300100"/>
          </a:xfrm>
        </p:grpSpPr>
        <p:sp>
          <p:nvSpPr>
            <p:cNvPr id="9501" name="Google Shape;9501;p55"/>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5"/>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5"/>
          <p:cNvGrpSpPr/>
          <p:nvPr/>
        </p:nvGrpSpPr>
        <p:grpSpPr>
          <a:xfrm>
            <a:off x="848213" y="2207269"/>
            <a:ext cx="360079" cy="357304"/>
            <a:chOff x="-50524250" y="2686150"/>
            <a:chExt cx="301675" cy="299350"/>
          </a:xfrm>
        </p:grpSpPr>
        <p:sp>
          <p:nvSpPr>
            <p:cNvPr id="9504" name="Google Shape;9504;p55"/>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5"/>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5"/>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5"/>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5"/>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5"/>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55"/>
          <p:cNvGrpSpPr/>
          <p:nvPr/>
        </p:nvGrpSpPr>
        <p:grpSpPr>
          <a:xfrm>
            <a:off x="3070976" y="1333082"/>
            <a:ext cx="358199" cy="359154"/>
            <a:chOff x="-48633950" y="1972600"/>
            <a:chExt cx="300100" cy="300900"/>
          </a:xfrm>
        </p:grpSpPr>
        <p:sp>
          <p:nvSpPr>
            <p:cNvPr id="9511" name="Google Shape;9511;p55"/>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5"/>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55"/>
          <p:cNvGrpSpPr/>
          <p:nvPr/>
        </p:nvGrpSpPr>
        <p:grpSpPr>
          <a:xfrm>
            <a:off x="3071439" y="2237377"/>
            <a:ext cx="357274" cy="357274"/>
            <a:chOff x="-48633175" y="2711375"/>
            <a:chExt cx="299325" cy="299325"/>
          </a:xfrm>
        </p:grpSpPr>
        <p:sp>
          <p:nvSpPr>
            <p:cNvPr id="9514" name="Google Shape;9514;p55"/>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5"/>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55"/>
          <p:cNvGrpSpPr/>
          <p:nvPr/>
        </p:nvGrpSpPr>
        <p:grpSpPr>
          <a:xfrm>
            <a:off x="1757928" y="2689329"/>
            <a:ext cx="314006" cy="358229"/>
            <a:chOff x="-46753100" y="1965500"/>
            <a:chExt cx="263075" cy="300125"/>
          </a:xfrm>
        </p:grpSpPr>
        <p:sp>
          <p:nvSpPr>
            <p:cNvPr id="9517" name="Google Shape;9517;p55"/>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5"/>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55"/>
          <p:cNvGrpSpPr/>
          <p:nvPr/>
        </p:nvGrpSpPr>
        <p:grpSpPr>
          <a:xfrm>
            <a:off x="1735354" y="3156542"/>
            <a:ext cx="359154" cy="315916"/>
            <a:chOff x="-46772025" y="2350650"/>
            <a:chExt cx="300900" cy="264675"/>
          </a:xfrm>
        </p:grpSpPr>
        <p:sp>
          <p:nvSpPr>
            <p:cNvPr id="9520" name="Google Shape;9520;p55"/>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5"/>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55"/>
          <p:cNvGrpSpPr/>
          <p:nvPr/>
        </p:nvGrpSpPr>
        <p:grpSpPr>
          <a:xfrm>
            <a:off x="1735354" y="3590820"/>
            <a:ext cx="359154" cy="359154"/>
            <a:chOff x="-46772025" y="2701925"/>
            <a:chExt cx="300900" cy="300900"/>
          </a:xfrm>
        </p:grpSpPr>
        <p:sp>
          <p:nvSpPr>
            <p:cNvPr id="9523" name="Google Shape;9523;p55"/>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5"/>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5" name="Google Shape;9525;p55"/>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6" name="Google Shape;9526;p55"/>
          <p:cNvGrpSpPr/>
          <p:nvPr/>
        </p:nvGrpSpPr>
        <p:grpSpPr>
          <a:xfrm>
            <a:off x="1293035" y="1303928"/>
            <a:ext cx="358199" cy="359154"/>
            <a:chOff x="-50154075" y="1948175"/>
            <a:chExt cx="300100" cy="300900"/>
          </a:xfrm>
        </p:grpSpPr>
        <p:sp>
          <p:nvSpPr>
            <p:cNvPr id="9527" name="Google Shape;9527;p55"/>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5"/>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55"/>
          <p:cNvGrpSpPr/>
          <p:nvPr/>
        </p:nvGrpSpPr>
        <p:grpSpPr>
          <a:xfrm>
            <a:off x="1293035" y="1758885"/>
            <a:ext cx="358199" cy="358229"/>
            <a:chOff x="-50154850" y="2316775"/>
            <a:chExt cx="300100" cy="300125"/>
          </a:xfrm>
        </p:grpSpPr>
        <p:sp>
          <p:nvSpPr>
            <p:cNvPr id="9530" name="Google Shape;9530;p55"/>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5"/>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55"/>
          <p:cNvGrpSpPr/>
          <p:nvPr/>
        </p:nvGrpSpPr>
        <p:grpSpPr>
          <a:xfrm>
            <a:off x="1288813" y="2205896"/>
            <a:ext cx="366644" cy="356558"/>
            <a:chOff x="-50158000" y="2685000"/>
            <a:chExt cx="307175" cy="298725"/>
          </a:xfrm>
        </p:grpSpPr>
        <p:sp>
          <p:nvSpPr>
            <p:cNvPr id="9533" name="Google Shape;9533;p55"/>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5"/>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55"/>
          <p:cNvGrpSpPr/>
          <p:nvPr/>
        </p:nvGrpSpPr>
        <p:grpSpPr>
          <a:xfrm>
            <a:off x="3070499" y="1788993"/>
            <a:ext cx="359154" cy="361004"/>
            <a:chOff x="-48634750" y="2342000"/>
            <a:chExt cx="300900" cy="302450"/>
          </a:xfrm>
        </p:grpSpPr>
        <p:sp>
          <p:nvSpPr>
            <p:cNvPr id="9536" name="Google Shape;9536;p55"/>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5"/>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5"/>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5"/>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5"/>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5"/>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5"/>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5"/>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55"/>
          <p:cNvGrpSpPr/>
          <p:nvPr/>
        </p:nvGrpSpPr>
        <p:grpSpPr>
          <a:xfrm>
            <a:off x="3521599" y="1334007"/>
            <a:ext cx="361004" cy="358229"/>
            <a:chOff x="-48266125" y="1973375"/>
            <a:chExt cx="302450" cy="300125"/>
          </a:xfrm>
        </p:grpSpPr>
        <p:sp>
          <p:nvSpPr>
            <p:cNvPr id="9545" name="Google Shape;9545;p55"/>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5"/>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5"/>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5"/>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5"/>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5"/>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55"/>
          <p:cNvGrpSpPr/>
          <p:nvPr/>
        </p:nvGrpSpPr>
        <p:grpSpPr>
          <a:xfrm>
            <a:off x="3548844" y="1789769"/>
            <a:ext cx="306516" cy="358349"/>
            <a:chOff x="-48237000" y="2342650"/>
            <a:chExt cx="256800" cy="300225"/>
          </a:xfrm>
        </p:grpSpPr>
        <p:sp>
          <p:nvSpPr>
            <p:cNvPr id="9552" name="Google Shape;9552;p55"/>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5"/>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5"/>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55"/>
          <p:cNvGrpSpPr/>
          <p:nvPr/>
        </p:nvGrpSpPr>
        <p:grpSpPr>
          <a:xfrm>
            <a:off x="2180338" y="2690046"/>
            <a:ext cx="361034" cy="355633"/>
            <a:chOff x="-46404975" y="1966100"/>
            <a:chExt cx="302475" cy="297950"/>
          </a:xfrm>
        </p:grpSpPr>
        <p:sp>
          <p:nvSpPr>
            <p:cNvPr id="9556" name="Google Shape;9556;p55"/>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5"/>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5"/>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5"/>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55"/>
          <p:cNvGrpSpPr/>
          <p:nvPr/>
        </p:nvGrpSpPr>
        <p:grpSpPr>
          <a:xfrm>
            <a:off x="2181740" y="3135863"/>
            <a:ext cx="358229" cy="358199"/>
            <a:chOff x="-46401050" y="2333325"/>
            <a:chExt cx="300125" cy="300100"/>
          </a:xfrm>
        </p:grpSpPr>
        <p:sp>
          <p:nvSpPr>
            <p:cNvPr id="9561" name="Google Shape;9561;p55"/>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5"/>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5"/>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5"/>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5" name="Google Shape;9565;p55"/>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6" name="Google Shape;9566;p55"/>
          <p:cNvGrpSpPr/>
          <p:nvPr/>
        </p:nvGrpSpPr>
        <p:grpSpPr>
          <a:xfrm>
            <a:off x="3961830" y="3146218"/>
            <a:ext cx="359154" cy="359124"/>
            <a:chOff x="-44914800" y="2342000"/>
            <a:chExt cx="300900" cy="300875"/>
          </a:xfrm>
        </p:grpSpPr>
        <p:sp>
          <p:nvSpPr>
            <p:cNvPr id="9567" name="Google Shape;9567;p55"/>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5"/>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5"/>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0" name="Google Shape;9570;p55"/>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1" name="Google Shape;9571;p55"/>
          <p:cNvGrpSpPr/>
          <p:nvPr/>
        </p:nvGrpSpPr>
        <p:grpSpPr>
          <a:xfrm>
            <a:off x="1735816" y="1758736"/>
            <a:ext cx="359154" cy="357424"/>
            <a:chOff x="-49786250" y="2316650"/>
            <a:chExt cx="300900" cy="299450"/>
          </a:xfrm>
        </p:grpSpPr>
        <p:sp>
          <p:nvSpPr>
            <p:cNvPr id="9572" name="Google Shape;9572;p55"/>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5"/>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5"/>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5"/>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5"/>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5"/>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5"/>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9" name="Google Shape;9579;p55"/>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5"/>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1" name="Google Shape;9581;p55"/>
          <p:cNvGrpSpPr/>
          <p:nvPr/>
        </p:nvGrpSpPr>
        <p:grpSpPr>
          <a:xfrm>
            <a:off x="4033144" y="1788993"/>
            <a:ext cx="230365" cy="359124"/>
            <a:chOff x="-47842400" y="2342000"/>
            <a:chExt cx="193000" cy="300875"/>
          </a:xfrm>
        </p:grpSpPr>
        <p:sp>
          <p:nvSpPr>
            <p:cNvPr id="9582" name="Google Shape;9582;p55"/>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5"/>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5"/>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55"/>
          <p:cNvGrpSpPr/>
          <p:nvPr/>
        </p:nvGrpSpPr>
        <p:grpSpPr>
          <a:xfrm>
            <a:off x="3969212" y="2236452"/>
            <a:ext cx="358229" cy="359154"/>
            <a:chOff x="-47896750" y="2710600"/>
            <a:chExt cx="300125" cy="300900"/>
          </a:xfrm>
        </p:grpSpPr>
        <p:sp>
          <p:nvSpPr>
            <p:cNvPr id="9586" name="Google Shape;9586;p55"/>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5"/>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5"/>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5"/>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55"/>
          <p:cNvGrpSpPr/>
          <p:nvPr/>
        </p:nvGrpSpPr>
        <p:grpSpPr>
          <a:xfrm>
            <a:off x="2624852" y="2710009"/>
            <a:ext cx="359154" cy="314991"/>
            <a:chOff x="-46033225" y="1982825"/>
            <a:chExt cx="300900" cy="263900"/>
          </a:xfrm>
        </p:grpSpPr>
        <p:sp>
          <p:nvSpPr>
            <p:cNvPr id="9591" name="Google Shape;9591;p55"/>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5"/>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5"/>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55"/>
          <p:cNvGrpSpPr/>
          <p:nvPr/>
        </p:nvGrpSpPr>
        <p:grpSpPr>
          <a:xfrm>
            <a:off x="2621569" y="3137266"/>
            <a:ext cx="365719" cy="326151"/>
            <a:chOff x="-46034000" y="2334500"/>
            <a:chExt cx="306400" cy="273250"/>
          </a:xfrm>
        </p:grpSpPr>
        <p:sp>
          <p:nvSpPr>
            <p:cNvPr id="9595" name="Google Shape;9595;p55"/>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5"/>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5"/>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55"/>
          <p:cNvGrpSpPr/>
          <p:nvPr/>
        </p:nvGrpSpPr>
        <p:grpSpPr>
          <a:xfrm>
            <a:off x="2667627" y="3591655"/>
            <a:ext cx="273603" cy="356439"/>
            <a:chOff x="-45998575" y="2702625"/>
            <a:chExt cx="229225" cy="298625"/>
          </a:xfrm>
        </p:grpSpPr>
        <p:sp>
          <p:nvSpPr>
            <p:cNvPr id="9599" name="Google Shape;9599;p55"/>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5"/>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5"/>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5"/>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5"/>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5"/>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5"/>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6" name="Google Shape;9606;p55"/>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5"/>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8" name="Google Shape;9608;p55"/>
          <p:cNvGrpSpPr/>
          <p:nvPr/>
        </p:nvGrpSpPr>
        <p:grpSpPr>
          <a:xfrm>
            <a:off x="2203197" y="2205419"/>
            <a:ext cx="314961" cy="361034"/>
            <a:chOff x="-49398750" y="2684600"/>
            <a:chExt cx="263875" cy="302475"/>
          </a:xfrm>
        </p:grpSpPr>
        <p:sp>
          <p:nvSpPr>
            <p:cNvPr id="9609" name="Google Shape;9609;p55"/>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5"/>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5"/>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55"/>
          <p:cNvGrpSpPr/>
          <p:nvPr/>
        </p:nvGrpSpPr>
        <p:grpSpPr>
          <a:xfrm>
            <a:off x="873121" y="2699684"/>
            <a:ext cx="314006" cy="359154"/>
            <a:chOff x="-47509225" y="1974175"/>
            <a:chExt cx="263075" cy="300900"/>
          </a:xfrm>
        </p:grpSpPr>
        <p:sp>
          <p:nvSpPr>
            <p:cNvPr id="9613" name="Google Shape;9613;p55"/>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5"/>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5"/>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5"/>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5"/>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55"/>
          <p:cNvGrpSpPr/>
          <p:nvPr/>
        </p:nvGrpSpPr>
        <p:grpSpPr>
          <a:xfrm>
            <a:off x="849622" y="3146218"/>
            <a:ext cx="361004" cy="357961"/>
            <a:chOff x="-47529700" y="2342000"/>
            <a:chExt cx="302450" cy="299900"/>
          </a:xfrm>
        </p:grpSpPr>
        <p:sp>
          <p:nvSpPr>
            <p:cNvPr id="9619" name="Google Shape;9619;p55"/>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5"/>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55"/>
          <p:cNvGrpSpPr/>
          <p:nvPr/>
        </p:nvGrpSpPr>
        <p:grpSpPr>
          <a:xfrm>
            <a:off x="851025" y="3645367"/>
            <a:ext cx="358199" cy="272648"/>
            <a:chOff x="-47527350" y="2747625"/>
            <a:chExt cx="300100" cy="228425"/>
          </a:xfrm>
        </p:grpSpPr>
        <p:sp>
          <p:nvSpPr>
            <p:cNvPr id="9622" name="Google Shape;9622;p55"/>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5"/>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5"/>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5"/>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5"/>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5"/>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8" name="Google Shape;9628;p55"/>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9" name="Google Shape;9629;p55"/>
          <p:cNvGrpSpPr/>
          <p:nvPr/>
        </p:nvGrpSpPr>
        <p:grpSpPr>
          <a:xfrm>
            <a:off x="3073924" y="3158422"/>
            <a:ext cx="358229" cy="314961"/>
            <a:chOff x="-45664625" y="2352225"/>
            <a:chExt cx="300125" cy="263875"/>
          </a:xfrm>
        </p:grpSpPr>
        <p:sp>
          <p:nvSpPr>
            <p:cNvPr id="9630" name="Google Shape;9630;p55"/>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5"/>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5"/>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5"/>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5"/>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5"/>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5"/>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55"/>
          <p:cNvGrpSpPr/>
          <p:nvPr/>
        </p:nvGrpSpPr>
        <p:grpSpPr>
          <a:xfrm>
            <a:off x="3073103" y="3592401"/>
            <a:ext cx="359870" cy="357573"/>
            <a:chOff x="-45665400" y="2703250"/>
            <a:chExt cx="301500" cy="299575"/>
          </a:xfrm>
        </p:grpSpPr>
        <p:sp>
          <p:nvSpPr>
            <p:cNvPr id="9638" name="Google Shape;9638;p55"/>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5"/>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5"/>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5"/>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55"/>
          <p:cNvGrpSpPr/>
          <p:nvPr/>
        </p:nvGrpSpPr>
        <p:grpSpPr>
          <a:xfrm>
            <a:off x="2174760" y="4033337"/>
            <a:ext cx="359154" cy="360109"/>
            <a:chOff x="-44528075" y="1982825"/>
            <a:chExt cx="300900" cy="301700"/>
          </a:xfrm>
        </p:grpSpPr>
        <p:sp>
          <p:nvSpPr>
            <p:cNvPr id="9643" name="Google Shape;9643;p55"/>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5"/>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5"/>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5"/>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5"/>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5"/>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5"/>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0" name="Google Shape;9650;p55"/>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1" name="Google Shape;9651;p55"/>
          <p:cNvGrpSpPr/>
          <p:nvPr/>
        </p:nvGrpSpPr>
        <p:grpSpPr>
          <a:xfrm>
            <a:off x="2625923" y="1758885"/>
            <a:ext cx="358199" cy="358229"/>
            <a:chOff x="-49048250" y="2316775"/>
            <a:chExt cx="300100" cy="300125"/>
          </a:xfrm>
        </p:grpSpPr>
        <p:sp>
          <p:nvSpPr>
            <p:cNvPr id="9652" name="Google Shape;9652;p55"/>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5"/>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5"/>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5"/>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6" name="Google Shape;9656;p55"/>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7" name="Google Shape;9657;p55"/>
          <p:cNvGrpSpPr/>
          <p:nvPr/>
        </p:nvGrpSpPr>
        <p:grpSpPr>
          <a:xfrm>
            <a:off x="1290494" y="2699684"/>
            <a:ext cx="360109" cy="358199"/>
            <a:chOff x="-47160325" y="1974175"/>
            <a:chExt cx="301700" cy="300100"/>
          </a:xfrm>
        </p:grpSpPr>
        <p:sp>
          <p:nvSpPr>
            <p:cNvPr id="9658" name="Google Shape;9658;p55"/>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5"/>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55"/>
          <p:cNvGrpSpPr/>
          <p:nvPr/>
        </p:nvGrpSpPr>
        <p:grpSpPr>
          <a:xfrm>
            <a:off x="1290971" y="3146218"/>
            <a:ext cx="359154" cy="359124"/>
            <a:chOff x="-47159525" y="2342000"/>
            <a:chExt cx="300900" cy="300875"/>
          </a:xfrm>
        </p:grpSpPr>
        <p:sp>
          <p:nvSpPr>
            <p:cNvPr id="9661" name="Google Shape;9661;p55"/>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5"/>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5"/>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5"/>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5"/>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55"/>
          <p:cNvGrpSpPr/>
          <p:nvPr/>
        </p:nvGrpSpPr>
        <p:grpSpPr>
          <a:xfrm>
            <a:off x="1291448" y="3603054"/>
            <a:ext cx="358199" cy="359154"/>
            <a:chOff x="-47157950" y="2712175"/>
            <a:chExt cx="300100" cy="300900"/>
          </a:xfrm>
        </p:grpSpPr>
        <p:sp>
          <p:nvSpPr>
            <p:cNvPr id="9667" name="Google Shape;9667;p55"/>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5"/>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5"/>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5"/>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5"/>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5"/>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5"/>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4" name="Google Shape;9674;p55"/>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5" name="Google Shape;9675;p55"/>
          <p:cNvGrpSpPr/>
          <p:nvPr/>
        </p:nvGrpSpPr>
        <p:grpSpPr>
          <a:xfrm>
            <a:off x="3535175" y="3135863"/>
            <a:ext cx="315886" cy="358199"/>
            <a:chOff x="-45278675" y="2333325"/>
            <a:chExt cx="264650" cy="300100"/>
          </a:xfrm>
        </p:grpSpPr>
        <p:sp>
          <p:nvSpPr>
            <p:cNvPr id="9676" name="Google Shape;9676;p55"/>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5"/>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5"/>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5"/>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55"/>
          <p:cNvGrpSpPr/>
          <p:nvPr/>
        </p:nvGrpSpPr>
        <p:grpSpPr>
          <a:xfrm>
            <a:off x="3545500" y="3590820"/>
            <a:ext cx="295237" cy="358229"/>
            <a:chOff x="-45270025" y="2701925"/>
            <a:chExt cx="247350" cy="300125"/>
          </a:xfrm>
        </p:grpSpPr>
        <p:sp>
          <p:nvSpPr>
            <p:cNvPr id="9681" name="Google Shape;9681;p55"/>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5"/>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5"/>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5"/>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5" name="Google Shape;9685;p55"/>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6" name="Google Shape;9686;p55"/>
          <p:cNvGrpSpPr/>
          <p:nvPr/>
        </p:nvGrpSpPr>
        <p:grpSpPr>
          <a:xfrm>
            <a:off x="2209567" y="1743737"/>
            <a:ext cx="307444" cy="366556"/>
            <a:chOff x="2209567" y="1972337"/>
            <a:chExt cx="307444" cy="366556"/>
          </a:xfrm>
        </p:grpSpPr>
        <p:sp>
          <p:nvSpPr>
            <p:cNvPr id="9687" name="Google Shape;9687;p55"/>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5"/>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5"/>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0" name="Google Shape;9690;p55"/>
            <p:cNvGrpSpPr/>
            <p:nvPr/>
          </p:nvGrpSpPr>
          <p:grpSpPr>
            <a:xfrm>
              <a:off x="2209567" y="2078266"/>
              <a:ext cx="307444" cy="260626"/>
              <a:chOff x="1636184" y="2959225"/>
              <a:chExt cx="232666" cy="197250"/>
            </a:xfrm>
          </p:grpSpPr>
          <p:sp>
            <p:nvSpPr>
              <p:cNvPr id="9691" name="Google Shape;9691;p55"/>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5"/>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5"/>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9694" name="Google Shape;9694;p55"/>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9695" name="Google Shape;9695;p55"/>
          <p:cNvGrpSpPr/>
          <p:nvPr/>
        </p:nvGrpSpPr>
        <p:grpSpPr>
          <a:xfrm>
            <a:off x="3577265" y="2235011"/>
            <a:ext cx="258542" cy="365154"/>
            <a:chOff x="-47300587" y="123275"/>
            <a:chExt cx="190975" cy="269725"/>
          </a:xfrm>
        </p:grpSpPr>
        <p:sp>
          <p:nvSpPr>
            <p:cNvPr id="9696" name="Google Shape;9696;p55"/>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5"/>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5"/>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5"/>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5"/>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55"/>
          <p:cNvGrpSpPr/>
          <p:nvPr/>
        </p:nvGrpSpPr>
        <p:grpSpPr>
          <a:xfrm>
            <a:off x="4870788" y="1304201"/>
            <a:ext cx="342328" cy="339793"/>
            <a:chOff x="-13966675" y="1639700"/>
            <a:chExt cx="354450" cy="351825"/>
          </a:xfrm>
        </p:grpSpPr>
        <p:sp>
          <p:nvSpPr>
            <p:cNvPr id="9702" name="Google Shape;9702;p55"/>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5"/>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5"/>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5"/>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5"/>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7" name="Google Shape;9707;p55"/>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5"/>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9" name="Google Shape;9709;p55"/>
          <p:cNvGrpSpPr/>
          <p:nvPr/>
        </p:nvGrpSpPr>
        <p:grpSpPr>
          <a:xfrm>
            <a:off x="6667277" y="1303887"/>
            <a:ext cx="340034" cy="340420"/>
            <a:chOff x="-12199250" y="1662675"/>
            <a:chExt cx="352075" cy="352475"/>
          </a:xfrm>
        </p:grpSpPr>
        <p:sp>
          <p:nvSpPr>
            <p:cNvPr id="9710" name="Google Shape;9710;p55"/>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5"/>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5"/>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55"/>
          <p:cNvGrpSpPr/>
          <p:nvPr/>
        </p:nvGrpSpPr>
        <p:grpSpPr>
          <a:xfrm>
            <a:off x="6666130" y="1710754"/>
            <a:ext cx="342328" cy="342328"/>
            <a:chOff x="-12199250" y="2096250"/>
            <a:chExt cx="354450" cy="354450"/>
          </a:xfrm>
        </p:grpSpPr>
        <p:sp>
          <p:nvSpPr>
            <p:cNvPr id="9714" name="Google Shape;9714;p55"/>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5"/>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55"/>
          <p:cNvGrpSpPr/>
          <p:nvPr/>
        </p:nvGrpSpPr>
        <p:grpSpPr>
          <a:xfrm>
            <a:off x="6667277" y="2119708"/>
            <a:ext cx="340034" cy="341579"/>
            <a:chOff x="-12199250" y="2530225"/>
            <a:chExt cx="352075" cy="353675"/>
          </a:xfrm>
        </p:grpSpPr>
        <p:sp>
          <p:nvSpPr>
            <p:cNvPr id="9717" name="Google Shape;9717;p55"/>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5"/>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5"/>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5"/>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1" name="Google Shape;9721;p55"/>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2" name="Google Shape;9722;p55"/>
          <p:cNvGrpSpPr/>
          <p:nvPr/>
        </p:nvGrpSpPr>
        <p:grpSpPr>
          <a:xfrm>
            <a:off x="4870788" y="2959488"/>
            <a:ext cx="342328" cy="339310"/>
            <a:chOff x="-10462550" y="2057650"/>
            <a:chExt cx="354450" cy="351325"/>
          </a:xfrm>
        </p:grpSpPr>
        <p:sp>
          <p:nvSpPr>
            <p:cNvPr id="9723" name="Google Shape;9723;p55"/>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5"/>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5" name="Google Shape;9725;p55"/>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6" name="Google Shape;9726;p55"/>
          <p:cNvGrpSpPr/>
          <p:nvPr/>
        </p:nvGrpSpPr>
        <p:grpSpPr>
          <a:xfrm>
            <a:off x="6649772" y="2551051"/>
            <a:ext cx="375044" cy="340541"/>
            <a:chOff x="-8692750" y="1622100"/>
            <a:chExt cx="388325" cy="352600"/>
          </a:xfrm>
        </p:grpSpPr>
        <p:sp>
          <p:nvSpPr>
            <p:cNvPr id="9727" name="Google Shape;9727;p55"/>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5"/>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55"/>
          <p:cNvGrpSpPr/>
          <p:nvPr/>
        </p:nvGrpSpPr>
        <p:grpSpPr>
          <a:xfrm>
            <a:off x="5304253" y="1303307"/>
            <a:ext cx="341555" cy="341579"/>
            <a:chOff x="-13529550" y="1639425"/>
            <a:chExt cx="353650" cy="353675"/>
          </a:xfrm>
        </p:grpSpPr>
        <p:sp>
          <p:nvSpPr>
            <p:cNvPr id="9730" name="Google Shape;9730;p55"/>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5"/>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5"/>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5"/>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5"/>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5"/>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5"/>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5"/>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55"/>
          <p:cNvGrpSpPr/>
          <p:nvPr/>
        </p:nvGrpSpPr>
        <p:grpSpPr>
          <a:xfrm>
            <a:off x="5303106" y="1711889"/>
            <a:ext cx="343849" cy="340058"/>
            <a:chOff x="-13531925" y="2075775"/>
            <a:chExt cx="356025" cy="352100"/>
          </a:xfrm>
        </p:grpSpPr>
        <p:sp>
          <p:nvSpPr>
            <p:cNvPr id="9739" name="Google Shape;9739;p55"/>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5"/>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55"/>
          <p:cNvGrpSpPr/>
          <p:nvPr/>
        </p:nvGrpSpPr>
        <p:grpSpPr>
          <a:xfrm>
            <a:off x="5304627" y="2120094"/>
            <a:ext cx="340807" cy="340807"/>
            <a:chOff x="-13528775" y="2507400"/>
            <a:chExt cx="352875" cy="352875"/>
          </a:xfrm>
        </p:grpSpPr>
        <p:sp>
          <p:nvSpPr>
            <p:cNvPr id="9742" name="Google Shape;9742;p55"/>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5"/>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5"/>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5" name="Google Shape;9745;p55"/>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5"/>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7" name="Google Shape;9747;p55"/>
          <p:cNvGrpSpPr/>
          <p:nvPr/>
        </p:nvGrpSpPr>
        <p:grpSpPr>
          <a:xfrm>
            <a:off x="7140133" y="2119708"/>
            <a:ext cx="308090" cy="341579"/>
            <a:chOff x="-11747150" y="2530225"/>
            <a:chExt cx="319000" cy="353675"/>
          </a:xfrm>
        </p:grpSpPr>
        <p:sp>
          <p:nvSpPr>
            <p:cNvPr id="9748" name="Google Shape;9748;p55"/>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5"/>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55"/>
          <p:cNvGrpSpPr/>
          <p:nvPr/>
        </p:nvGrpSpPr>
        <p:grpSpPr>
          <a:xfrm>
            <a:off x="5304627" y="2550919"/>
            <a:ext cx="340807" cy="340807"/>
            <a:chOff x="-10027775" y="1622900"/>
            <a:chExt cx="352875" cy="352875"/>
          </a:xfrm>
        </p:grpSpPr>
        <p:sp>
          <p:nvSpPr>
            <p:cNvPr id="9751" name="Google Shape;9751;p55"/>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5"/>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5"/>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5"/>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5"/>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5"/>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7" name="Google Shape;9757;p55"/>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8" name="Google Shape;9758;p55"/>
          <p:cNvGrpSpPr/>
          <p:nvPr/>
        </p:nvGrpSpPr>
        <p:grpSpPr>
          <a:xfrm>
            <a:off x="8031595" y="2576583"/>
            <a:ext cx="322553" cy="342328"/>
            <a:chOff x="-10019125" y="2490075"/>
            <a:chExt cx="333975" cy="354450"/>
          </a:xfrm>
        </p:grpSpPr>
        <p:sp>
          <p:nvSpPr>
            <p:cNvPr id="9759" name="Google Shape;9759;p55"/>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5"/>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5"/>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5"/>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55"/>
          <p:cNvGrpSpPr/>
          <p:nvPr/>
        </p:nvGrpSpPr>
        <p:grpSpPr>
          <a:xfrm>
            <a:off x="6661180" y="2957593"/>
            <a:ext cx="352227" cy="343100"/>
            <a:chOff x="-8684100" y="2032450"/>
            <a:chExt cx="364700" cy="355250"/>
          </a:xfrm>
        </p:grpSpPr>
        <p:sp>
          <p:nvSpPr>
            <p:cNvPr id="9764" name="Google Shape;9764;p55"/>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5"/>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5"/>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7" name="Google Shape;9767;p55"/>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8" name="Google Shape;9768;p55"/>
          <p:cNvGrpSpPr/>
          <p:nvPr/>
        </p:nvGrpSpPr>
        <p:grpSpPr>
          <a:xfrm>
            <a:off x="5752039" y="1711056"/>
            <a:ext cx="343849" cy="341724"/>
            <a:chOff x="-13095575" y="2073400"/>
            <a:chExt cx="356025" cy="353825"/>
          </a:xfrm>
        </p:grpSpPr>
        <p:sp>
          <p:nvSpPr>
            <p:cNvPr id="9769" name="Google Shape;9769;p55"/>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5"/>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5"/>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5"/>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5"/>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5"/>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5"/>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5"/>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7" name="Google Shape;9777;p55"/>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8" name="Google Shape;9778;p55"/>
          <p:cNvGrpSpPr/>
          <p:nvPr/>
        </p:nvGrpSpPr>
        <p:grpSpPr>
          <a:xfrm>
            <a:off x="7576787" y="1302885"/>
            <a:ext cx="343100" cy="342424"/>
            <a:chOff x="-11332875" y="1660700"/>
            <a:chExt cx="355250" cy="354550"/>
          </a:xfrm>
        </p:grpSpPr>
        <p:sp>
          <p:nvSpPr>
            <p:cNvPr id="9779" name="Google Shape;9779;p55"/>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5"/>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5"/>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5"/>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3" name="Google Shape;9783;p55"/>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5"/>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5" name="Google Shape;9785;p55"/>
          <p:cNvGrpSpPr/>
          <p:nvPr/>
        </p:nvGrpSpPr>
        <p:grpSpPr>
          <a:xfrm>
            <a:off x="5774096" y="2549397"/>
            <a:ext cx="299736" cy="343849"/>
            <a:chOff x="-9570950" y="1622100"/>
            <a:chExt cx="310350" cy="356025"/>
          </a:xfrm>
        </p:grpSpPr>
        <p:sp>
          <p:nvSpPr>
            <p:cNvPr id="9786" name="Google Shape;9786;p55"/>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5"/>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55"/>
          <p:cNvGrpSpPr/>
          <p:nvPr/>
        </p:nvGrpSpPr>
        <p:grpSpPr>
          <a:xfrm>
            <a:off x="5752800" y="2958353"/>
            <a:ext cx="342328" cy="341579"/>
            <a:chOff x="-9594575" y="2056875"/>
            <a:chExt cx="354450" cy="353675"/>
          </a:xfrm>
        </p:grpSpPr>
        <p:sp>
          <p:nvSpPr>
            <p:cNvPr id="9789" name="Google Shape;9789;p55"/>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5"/>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5"/>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2" name="Google Shape;9792;p55"/>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3" name="Google Shape;9793;p55"/>
          <p:cNvGrpSpPr/>
          <p:nvPr/>
        </p:nvGrpSpPr>
        <p:grpSpPr>
          <a:xfrm>
            <a:off x="6208482" y="1303693"/>
            <a:ext cx="342328" cy="340807"/>
            <a:chOff x="-12661600" y="1640225"/>
            <a:chExt cx="354450" cy="352875"/>
          </a:xfrm>
        </p:grpSpPr>
        <p:sp>
          <p:nvSpPr>
            <p:cNvPr id="9794" name="Google Shape;9794;p55"/>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5"/>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5"/>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55"/>
          <p:cNvGrpSpPr/>
          <p:nvPr/>
        </p:nvGrpSpPr>
        <p:grpSpPr>
          <a:xfrm>
            <a:off x="6208857" y="1732231"/>
            <a:ext cx="341579" cy="299374"/>
            <a:chOff x="-12660025" y="2096250"/>
            <a:chExt cx="353675" cy="309975"/>
          </a:xfrm>
        </p:grpSpPr>
        <p:sp>
          <p:nvSpPr>
            <p:cNvPr id="9798" name="Google Shape;9798;p55"/>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5"/>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5"/>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5"/>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5"/>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5"/>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55"/>
          <p:cNvGrpSpPr/>
          <p:nvPr/>
        </p:nvGrpSpPr>
        <p:grpSpPr>
          <a:xfrm>
            <a:off x="6207335" y="2119527"/>
            <a:ext cx="344622" cy="341941"/>
            <a:chOff x="-12663175" y="2506800"/>
            <a:chExt cx="356825" cy="354050"/>
          </a:xfrm>
        </p:grpSpPr>
        <p:sp>
          <p:nvSpPr>
            <p:cNvPr id="9805" name="Google Shape;9805;p55"/>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5"/>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5"/>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5"/>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55"/>
          <p:cNvGrpSpPr/>
          <p:nvPr/>
        </p:nvGrpSpPr>
        <p:grpSpPr>
          <a:xfrm>
            <a:off x="8022468" y="1303307"/>
            <a:ext cx="340807" cy="341579"/>
            <a:chOff x="-10896525" y="1663050"/>
            <a:chExt cx="352875" cy="353675"/>
          </a:xfrm>
        </p:grpSpPr>
        <p:sp>
          <p:nvSpPr>
            <p:cNvPr id="9810" name="Google Shape;9810;p55"/>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5"/>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2" name="Google Shape;9812;p55"/>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3" name="Google Shape;9813;p55"/>
          <p:cNvGrpSpPr/>
          <p:nvPr/>
        </p:nvGrpSpPr>
        <p:grpSpPr>
          <a:xfrm>
            <a:off x="8022082" y="2130742"/>
            <a:ext cx="341579" cy="319511"/>
            <a:chOff x="-10898100" y="2542050"/>
            <a:chExt cx="353675" cy="330825"/>
          </a:xfrm>
        </p:grpSpPr>
        <p:sp>
          <p:nvSpPr>
            <p:cNvPr id="9814" name="Google Shape;9814;p55"/>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5"/>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5"/>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5"/>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5"/>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5"/>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55"/>
          <p:cNvGrpSpPr/>
          <p:nvPr/>
        </p:nvGrpSpPr>
        <p:grpSpPr>
          <a:xfrm>
            <a:off x="6209617" y="2551607"/>
            <a:ext cx="340058" cy="339430"/>
            <a:chOff x="-9157450" y="1622750"/>
            <a:chExt cx="352100" cy="351450"/>
          </a:xfrm>
        </p:grpSpPr>
        <p:sp>
          <p:nvSpPr>
            <p:cNvPr id="9821" name="Google Shape;9821;p55"/>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5"/>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55"/>
          <p:cNvGrpSpPr/>
          <p:nvPr/>
        </p:nvGrpSpPr>
        <p:grpSpPr>
          <a:xfrm>
            <a:off x="6247658" y="2959874"/>
            <a:ext cx="263977" cy="338537"/>
            <a:chOff x="-9119650" y="2056875"/>
            <a:chExt cx="273325" cy="350525"/>
          </a:xfrm>
        </p:grpSpPr>
        <p:sp>
          <p:nvSpPr>
            <p:cNvPr id="9824" name="Google Shape;9824;p55"/>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5"/>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6" name="Google Shape;9826;p55"/>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5"/>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8" name="Google Shape;9828;p55"/>
          <p:cNvGrpSpPr/>
          <p:nvPr/>
        </p:nvGrpSpPr>
        <p:grpSpPr>
          <a:xfrm>
            <a:off x="7576790" y="2989279"/>
            <a:ext cx="343094" cy="341569"/>
            <a:chOff x="6001575" y="3119050"/>
            <a:chExt cx="315025" cy="313625"/>
          </a:xfrm>
        </p:grpSpPr>
        <p:sp>
          <p:nvSpPr>
            <p:cNvPr id="9829" name="Google Shape;9829;p55"/>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5"/>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34" name="Shape 9834"/>
        <p:cNvGrpSpPr/>
        <p:nvPr/>
      </p:nvGrpSpPr>
      <p:grpSpPr>
        <a:xfrm>
          <a:off x="0" y="0"/>
          <a:ext cx="0" cy="0"/>
          <a:chOff x="0" y="0"/>
          <a:chExt cx="0" cy="0"/>
        </a:xfrm>
      </p:grpSpPr>
      <p:sp>
        <p:nvSpPr>
          <p:cNvPr id="9835" name="Google Shape;9835;p56"/>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6" name="Google Shape;9836;p56"/>
          <p:cNvGrpSpPr/>
          <p:nvPr/>
        </p:nvGrpSpPr>
        <p:grpSpPr>
          <a:xfrm>
            <a:off x="829227" y="2273195"/>
            <a:ext cx="476329" cy="476213"/>
            <a:chOff x="-21298675" y="2414425"/>
            <a:chExt cx="306400" cy="306325"/>
          </a:xfrm>
        </p:grpSpPr>
        <p:sp>
          <p:nvSpPr>
            <p:cNvPr id="9837" name="Google Shape;9837;p56"/>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6"/>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6"/>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56"/>
          <p:cNvGrpSpPr/>
          <p:nvPr/>
        </p:nvGrpSpPr>
        <p:grpSpPr>
          <a:xfrm>
            <a:off x="828605" y="2865128"/>
            <a:ext cx="477573" cy="445432"/>
            <a:chOff x="-21299475" y="2798025"/>
            <a:chExt cx="307200" cy="286525"/>
          </a:xfrm>
        </p:grpSpPr>
        <p:sp>
          <p:nvSpPr>
            <p:cNvPr id="9841" name="Google Shape;9841;p56"/>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6"/>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6"/>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6"/>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6"/>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6"/>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6"/>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6"/>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6"/>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6"/>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6"/>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6"/>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3" name="Google Shape;9853;p56"/>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6"/>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6"/>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6" name="Google Shape;9856;p56"/>
          <p:cNvGrpSpPr/>
          <p:nvPr/>
        </p:nvGrpSpPr>
        <p:grpSpPr>
          <a:xfrm>
            <a:off x="6697960" y="1688917"/>
            <a:ext cx="413912" cy="472676"/>
            <a:chOff x="-17545650" y="2051350"/>
            <a:chExt cx="266250" cy="304050"/>
          </a:xfrm>
        </p:grpSpPr>
        <p:sp>
          <p:nvSpPr>
            <p:cNvPr id="9857" name="Google Shape;9857;p56"/>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6"/>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6"/>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6"/>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56"/>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56"/>
          <p:cNvGrpSpPr/>
          <p:nvPr/>
        </p:nvGrpSpPr>
        <p:grpSpPr>
          <a:xfrm>
            <a:off x="6668578" y="2865574"/>
            <a:ext cx="472676" cy="444538"/>
            <a:chOff x="-17565350" y="2809825"/>
            <a:chExt cx="304050" cy="285950"/>
          </a:xfrm>
        </p:grpSpPr>
        <p:sp>
          <p:nvSpPr>
            <p:cNvPr id="9863" name="Google Shape;9863;p56"/>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6"/>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6"/>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6"/>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6"/>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8" name="Google Shape;9868;p56"/>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6"/>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6"/>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1" name="Google Shape;9871;p56"/>
          <p:cNvGrpSpPr/>
          <p:nvPr/>
        </p:nvGrpSpPr>
        <p:grpSpPr>
          <a:xfrm>
            <a:off x="1441487" y="2850904"/>
            <a:ext cx="416283" cy="473881"/>
            <a:chOff x="-20904875" y="2788575"/>
            <a:chExt cx="267775" cy="304825"/>
          </a:xfrm>
        </p:grpSpPr>
        <p:sp>
          <p:nvSpPr>
            <p:cNvPr id="9872" name="Google Shape;9872;p56"/>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6"/>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56"/>
          <p:cNvGrpSpPr/>
          <p:nvPr/>
        </p:nvGrpSpPr>
        <p:grpSpPr>
          <a:xfrm>
            <a:off x="4381902" y="2275564"/>
            <a:ext cx="360045" cy="471471"/>
            <a:chOff x="-19006700" y="2434925"/>
            <a:chExt cx="231600" cy="303275"/>
          </a:xfrm>
        </p:grpSpPr>
        <p:sp>
          <p:nvSpPr>
            <p:cNvPr id="9875" name="Google Shape;9875;p56"/>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6"/>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6"/>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6"/>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9" name="Google Shape;9879;p56"/>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6"/>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1" name="Google Shape;9881;p56"/>
          <p:cNvGrpSpPr/>
          <p:nvPr/>
        </p:nvGrpSpPr>
        <p:grpSpPr>
          <a:xfrm>
            <a:off x="7260501" y="2289051"/>
            <a:ext cx="473881" cy="444499"/>
            <a:chOff x="-17190425" y="2435725"/>
            <a:chExt cx="304825" cy="285925"/>
          </a:xfrm>
        </p:grpSpPr>
        <p:sp>
          <p:nvSpPr>
            <p:cNvPr id="9882" name="Google Shape;9882;p56"/>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6"/>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6"/>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5" name="Google Shape;9885;p56"/>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6" name="Google Shape;9886;p56"/>
          <p:cNvGrpSpPr/>
          <p:nvPr/>
        </p:nvGrpSpPr>
        <p:grpSpPr>
          <a:xfrm>
            <a:off x="4915227" y="3444650"/>
            <a:ext cx="476329" cy="475086"/>
            <a:chOff x="-15719925" y="2416825"/>
            <a:chExt cx="306400" cy="305600"/>
          </a:xfrm>
        </p:grpSpPr>
        <p:sp>
          <p:nvSpPr>
            <p:cNvPr id="9887" name="Google Shape;9887;p56"/>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6"/>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6"/>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0" name="Google Shape;9890;p56"/>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6"/>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2" name="Google Shape;9892;p56"/>
          <p:cNvGrpSpPr/>
          <p:nvPr/>
        </p:nvGrpSpPr>
        <p:grpSpPr>
          <a:xfrm>
            <a:off x="2001521" y="2851506"/>
            <a:ext cx="479983" cy="472676"/>
            <a:chOff x="-20550425" y="2789350"/>
            <a:chExt cx="308750" cy="304050"/>
          </a:xfrm>
        </p:grpSpPr>
        <p:sp>
          <p:nvSpPr>
            <p:cNvPr id="9893" name="Google Shape;9893;p56"/>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6"/>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56"/>
          <p:cNvGrpSpPr/>
          <p:nvPr/>
        </p:nvGrpSpPr>
        <p:grpSpPr>
          <a:xfrm>
            <a:off x="4916888" y="1688158"/>
            <a:ext cx="473920" cy="474192"/>
            <a:chOff x="-18666450" y="2059825"/>
            <a:chExt cx="304850" cy="305025"/>
          </a:xfrm>
        </p:grpSpPr>
        <p:sp>
          <p:nvSpPr>
            <p:cNvPr id="9896" name="Google Shape;9896;p56"/>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6"/>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56"/>
          <p:cNvGrpSpPr/>
          <p:nvPr/>
        </p:nvGrpSpPr>
        <p:grpSpPr>
          <a:xfrm>
            <a:off x="4916286" y="2275584"/>
            <a:ext cx="475125" cy="471432"/>
            <a:chOff x="-18668025" y="2435725"/>
            <a:chExt cx="305625" cy="303250"/>
          </a:xfrm>
        </p:grpSpPr>
        <p:sp>
          <p:nvSpPr>
            <p:cNvPr id="9899" name="Google Shape;9899;p56"/>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6"/>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56"/>
          <p:cNvGrpSpPr/>
          <p:nvPr/>
        </p:nvGrpSpPr>
        <p:grpSpPr>
          <a:xfrm>
            <a:off x="4915683" y="2850902"/>
            <a:ext cx="476329" cy="473881"/>
            <a:chOff x="-18668800" y="2807475"/>
            <a:chExt cx="306400" cy="304825"/>
          </a:xfrm>
        </p:grpSpPr>
        <p:sp>
          <p:nvSpPr>
            <p:cNvPr id="9902" name="Google Shape;9902;p56"/>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6"/>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6"/>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6"/>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6"/>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6"/>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6"/>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6"/>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6"/>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56"/>
          <p:cNvGrpSpPr/>
          <p:nvPr/>
        </p:nvGrpSpPr>
        <p:grpSpPr>
          <a:xfrm>
            <a:off x="7869652" y="1687693"/>
            <a:ext cx="416361" cy="475125"/>
            <a:chOff x="-16798200" y="2050575"/>
            <a:chExt cx="267825" cy="305625"/>
          </a:xfrm>
        </p:grpSpPr>
        <p:sp>
          <p:nvSpPr>
            <p:cNvPr id="9912" name="Google Shape;9912;p56"/>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6"/>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6"/>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56"/>
          <p:cNvGrpSpPr/>
          <p:nvPr/>
        </p:nvGrpSpPr>
        <p:grpSpPr>
          <a:xfrm>
            <a:off x="7840270" y="2852127"/>
            <a:ext cx="475125" cy="471432"/>
            <a:chOff x="-16817100" y="2801175"/>
            <a:chExt cx="305625" cy="303250"/>
          </a:xfrm>
        </p:grpSpPr>
        <p:sp>
          <p:nvSpPr>
            <p:cNvPr id="9916" name="Google Shape;9916;p56"/>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6"/>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6"/>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6"/>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6"/>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6"/>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6"/>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6"/>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56"/>
          <p:cNvGrpSpPr/>
          <p:nvPr/>
        </p:nvGrpSpPr>
        <p:grpSpPr>
          <a:xfrm>
            <a:off x="7247390" y="3444614"/>
            <a:ext cx="476329" cy="475125"/>
            <a:chOff x="-15717575" y="2786200"/>
            <a:chExt cx="306400" cy="305625"/>
          </a:xfrm>
        </p:grpSpPr>
        <p:sp>
          <p:nvSpPr>
            <p:cNvPr id="9925" name="Google Shape;9925;p56"/>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6"/>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6"/>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6"/>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6"/>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6"/>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6"/>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56"/>
          <p:cNvGrpSpPr/>
          <p:nvPr/>
        </p:nvGrpSpPr>
        <p:grpSpPr>
          <a:xfrm>
            <a:off x="2584963" y="1688296"/>
            <a:ext cx="475125" cy="473920"/>
            <a:chOff x="-20173175" y="2038750"/>
            <a:chExt cx="305625" cy="304850"/>
          </a:xfrm>
        </p:grpSpPr>
        <p:sp>
          <p:nvSpPr>
            <p:cNvPr id="9933" name="Google Shape;9933;p56"/>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6"/>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5" name="Google Shape;9935;p56"/>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6" name="Google Shape;9936;p56"/>
          <p:cNvGrpSpPr/>
          <p:nvPr/>
        </p:nvGrpSpPr>
        <p:grpSpPr>
          <a:xfrm>
            <a:off x="2586187" y="2850282"/>
            <a:ext cx="472676" cy="475125"/>
            <a:chOff x="-20173175" y="2787775"/>
            <a:chExt cx="304050" cy="305625"/>
          </a:xfrm>
        </p:grpSpPr>
        <p:sp>
          <p:nvSpPr>
            <p:cNvPr id="9937" name="Google Shape;9937;p56"/>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6"/>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6"/>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6"/>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6"/>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6"/>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6"/>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56"/>
          <p:cNvGrpSpPr/>
          <p:nvPr/>
        </p:nvGrpSpPr>
        <p:grpSpPr>
          <a:xfrm>
            <a:off x="5511171" y="2275564"/>
            <a:ext cx="473881" cy="471471"/>
            <a:chOff x="-18294675" y="2434925"/>
            <a:chExt cx="304825" cy="303275"/>
          </a:xfrm>
        </p:grpSpPr>
        <p:sp>
          <p:nvSpPr>
            <p:cNvPr id="9945" name="Google Shape;9945;p56"/>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6"/>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6"/>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56"/>
          <p:cNvGrpSpPr/>
          <p:nvPr/>
        </p:nvGrpSpPr>
        <p:grpSpPr>
          <a:xfrm>
            <a:off x="5567487" y="2852107"/>
            <a:ext cx="361250" cy="471471"/>
            <a:chOff x="-18258450" y="2809825"/>
            <a:chExt cx="232375" cy="303275"/>
          </a:xfrm>
        </p:grpSpPr>
        <p:sp>
          <p:nvSpPr>
            <p:cNvPr id="9949" name="Google Shape;9949;p56"/>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6"/>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6"/>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2" name="Google Shape;9952;p56"/>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3" name="Google Shape;9953;p56"/>
          <p:cNvGrpSpPr/>
          <p:nvPr/>
        </p:nvGrpSpPr>
        <p:grpSpPr>
          <a:xfrm>
            <a:off x="3777686" y="3445233"/>
            <a:ext cx="415117" cy="473920"/>
            <a:chOff x="-16422500" y="2425450"/>
            <a:chExt cx="267025" cy="304850"/>
          </a:xfrm>
        </p:grpSpPr>
        <p:sp>
          <p:nvSpPr>
            <p:cNvPr id="9954" name="Google Shape;9954;p56"/>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6"/>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6"/>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56"/>
          <p:cNvGrpSpPr/>
          <p:nvPr/>
        </p:nvGrpSpPr>
        <p:grpSpPr>
          <a:xfrm>
            <a:off x="6080447" y="3445838"/>
            <a:ext cx="473920" cy="472676"/>
            <a:chOff x="-16442200" y="2801175"/>
            <a:chExt cx="304850" cy="304050"/>
          </a:xfrm>
        </p:grpSpPr>
        <p:sp>
          <p:nvSpPr>
            <p:cNvPr id="9958" name="Google Shape;9958;p56"/>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6"/>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6"/>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1" name="Google Shape;9961;p56"/>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6"/>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3" name="Google Shape;9963;p56"/>
          <p:cNvGrpSpPr/>
          <p:nvPr/>
        </p:nvGrpSpPr>
        <p:grpSpPr>
          <a:xfrm>
            <a:off x="3156161" y="2276343"/>
            <a:ext cx="481265" cy="469917"/>
            <a:chOff x="-19802200" y="2416025"/>
            <a:chExt cx="309575" cy="302275"/>
          </a:xfrm>
        </p:grpSpPr>
        <p:sp>
          <p:nvSpPr>
            <p:cNvPr id="9964" name="Google Shape;9964;p56"/>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6"/>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6"/>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6"/>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6"/>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56"/>
          <p:cNvGrpSpPr/>
          <p:nvPr/>
        </p:nvGrpSpPr>
        <p:grpSpPr>
          <a:xfrm>
            <a:off x="3159232" y="2851506"/>
            <a:ext cx="475125" cy="472676"/>
            <a:chOff x="-19801400" y="2788575"/>
            <a:chExt cx="305625" cy="304050"/>
          </a:xfrm>
        </p:grpSpPr>
        <p:sp>
          <p:nvSpPr>
            <p:cNvPr id="9970" name="Google Shape;9970;p56"/>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6"/>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6"/>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6"/>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6"/>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6"/>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56"/>
          <p:cNvGrpSpPr/>
          <p:nvPr/>
        </p:nvGrpSpPr>
        <p:grpSpPr>
          <a:xfrm>
            <a:off x="6114308" y="1688916"/>
            <a:ext cx="422463" cy="472676"/>
            <a:chOff x="-17903225" y="2060800"/>
            <a:chExt cx="271750" cy="304050"/>
          </a:xfrm>
        </p:grpSpPr>
        <p:sp>
          <p:nvSpPr>
            <p:cNvPr id="9977" name="Google Shape;9977;p56"/>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6"/>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6"/>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56"/>
          <p:cNvGrpSpPr/>
          <p:nvPr/>
        </p:nvGrpSpPr>
        <p:grpSpPr>
          <a:xfrm>
            <a:off x="6088599" y="2274962"/>
            <a:ext cx="473881" cy="472676"/>
            <a:chOff x="-17918975" y="2435725"/>
            <a:chExt cx="304825" cy="304050"/>
          </a:xfrm>
        </p:grpSpPr>
        <p:sp>
          <p:nvSpPr>
            <p:cNvPr id="9981" name="Google Shape;9981;p56"/>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6"/>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56"/>
          <p:cNvGrpSpPr/>
          <p:nvPr/>
        </p:nvGrpSpPr>
        <p:grpSpPr>
          <a:xfrm>
            <a:off x="6117359" y="2852729"/>
            <a:ext cx="416361" cy="470228"/>
            <a:chOff x="-17899300" y="2810625"/>
            <a:chExt cx="267825" cy="302475"/>
          </a:xfrm>
        </p:grpSpPr>
        <p:sp>
          <p:nvSpPr>
            <p:cNvPr id="9984" name="Google Shape;9984;p56"/>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6"/>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6"/>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56"/>
          <p:cNvGrpSpPr/>
          <p:nvPr/>
        </p:nvGrpSpPr>
        <p:grpSpPr>
          <a:xfrm>
            <a:off x="2023212" y="3461166"/>
            <a:ext cx="472676" cy="442089"/>
            <a:chOff x="-16066500" y="2060800"/>
            <a:chExt cx="304050" cy="284375"/>
          </a:xfrm>
        </p:grpSpPr>
        <p:sp>
          <p:nvSpPr>
            <p:cNvPr id="9988" name="Google Shape;9988;p56"/>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6"/>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6"/>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6"/>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6"/>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3" name="Google Shape;9993;p56"/>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6"/>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6"/>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6" name="Google Shape;9996;p56"/>
          <p:cNvGrpSpPr/>
          <p:nvPr/>
        </p:nvGrpSpPr>
        <p:grpSpPr>
          <a:xfrm>
            <a:off x="7907919" y="2297751"/>
            <a:ext cx="368362" cy="419314"/>
            <a:chOff x="4995050" y="3245650"/>
            <a:chExt cx="236950" cy="269725"/>
          </a:xfrm>
        </p:grpSpPr>
        <p:sp>
          <p:nvSpPr>
            <p:cNvPr id="9997" name="Google Shape;9997;p56"/>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6"/>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6"/>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56"/>
            <p:cNvGrpSpPr/>
            <p:nvPr/>
          </p:nvGrpSpPr>
          <p:grpSpPr>
            <a:xfrm>
              <a:off x="4995050" y="3245650"/>
              <a:ext cx="236950" cy="269725"/>
              <a:chOff x="4995050" y="3245650"/>
              <a:chExt cx="236950" cy="269725"/>
            </a:xfrm>
          </p:grpSpPr>
          <p:sp>
            <p:nvSpPr>
              <p:cNvPr id="10001" name="Google Shape;10001;p56"/>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6"/>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3" name="Google Shape;10003;p56"/>
          <p:cNvGrpSpPr/>
          <p:nvPr/>
        </p:nvGrpSpPr>
        <p:grpSpPr>
          <a:xfrm>
            <a:off x="5507712" y="1689744"/>
            <a:ext cx="483749" cy="481292"/>
            <a:chOff x="4724650" y="2885700"/>
            <a:chExt cx="270750" cy="269375"/>
          </a:xfrm>
        </p:grpSpPr>
        <p:sp>
          <p:nvSpPr>
            <p:cNvPr id="10004" name="Google Shape;10004;p56"/>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6"/>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6"/>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6"/>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6"/>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6"/>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6"/>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56"/>
          <p:cNvGrpSpPr/>
          <p:nvPr/>
        </p:nvGrpSpPr>
        <p:grpSpPr>
          <a:xfrm>
            <a:off x="4374817" y="1683870"/>
            <a:ext cx="389425" cy="467822"/>
            <a:chOff x="4459350" y="2882125"/>
            <a:chExt cx="228375" cy="274350"/>
          </a:xfrm>
        </p:grpSpPr>
        <p:sp>
          <p:nvSpPr>
            <p:cNvPr id="10012" name="Google Shape;10012;p56"/>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6"/>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6"/>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6"/>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6"/>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017" name="Google Shape;10017;p56"/>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018" name="Google Shape;10018;p5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22" name="Shape 10022"/>
        <p:cNvGrpSpPr/>
        <p:nvPr/>
      </p:nvGrpSpPr>
      <p:grpSpPr>
        <a:xfrm>
          <a:off x="0" y="0"/>
          <a:ext cx="0" cy="0"/>
          <a:chOff x="0" y="0"/>
          <a:chExt cx="0" cy="0"/>
        </a:xfrm>
      </p:grpSpPr>
      <p:sp>
        <p:nvSpPr>
          <p:cNvPr id="10023" name="Google Shape;10023;p5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024" name="Google Shape;10024;p57"/>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5" name="Google Shape;10025;p57"/>
          <p:cNvGrpSpPr/>
          <p:nvPr/>
        </p:nvGrpSpPr>
        <p:grpSpPr>
          <a:xfrm>
            <a:off x="835580" y="2140412"/>
            <a:ext cx="426462" cy="420796"/>
            <a:chOff x="-6713450" y="2397900"/>
            <a:chExt cx="295375" cy="291450"/>
          </a:xfrm>
        </p:grpSpPr>
        <p:sp>
          <p:nvSpPr>
            <p:cNvPr id="10026" name="Google Shape;10026;p5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8" name="Google Shape;10028;p57"/>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9" name="Google Shape;10029;p57"/>
          <p:cNvGrpSpPr/>
          <p:nvPr/>
        </p:nvGrpSpPr>
        <p:grpSpPr>
          <a:xfrm>
            <a:off x="3540341" y="1631401"/>
            <a:ext cx="423069" cy="420507"/>
            <a:chOff x="-4932650" y="2046625"/>
            <a:chExt cx="293025" cy="291250"/>
          </a:xfrm>
        </p:grpSpPr>
        <p:sp>
          <p:nvSpPr>
            <p:cNvPr id="10030" name="Google Shape;10030;p5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2" name="Google Shape;10032;p57"/>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3" name="Google Shape;10033;p57"/>
          <p:cNvGrpSpPr/>
          <p:nvPr/>
        </p:nvGrpSpPr>
        <p:grpSpPr>
          <a:xfrm>
            <a:off x="3552272" y="2660957"/>
            <a:ext cx="423069" cy="420796"/>
            <a:chOff x="-4931075" y="2765725"/>
            <a:chExt cx="293025" cy="291450"/>
          </a:xfrm>
        </p:grpSpPr>
        <p:sp>
          <p:nvSpPr>
            <p:cNvPr id="10034" name="Google Shape;10034;p5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57"/>
          <p:cNvGrpSpPr/>
          <p:nvPr/>
        </p:nvGrpSpPr>
        <p:grpSpPr>
          <a:xfrm>
            <a:off x="6257840" y="1656289"/>
            <a:ext cx="420796" cy="370732"/>
            <a:chOff x="-3137650" y="2067900"/>
            <a:chExt cx="291450" cy="256775"/>
          </a:xfrm>
        </p:grpSpPr>
        <p:sp>
          <p:nvSpPr>
            <p:cNvPr id="10037" name="Google Shape;10037;p5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57"/>
          <p:cNvGrpSpPr/>
          <p:nvPr/>
        </p:nvGrpSpPr>
        <p:grpSpPr>
          <a:xfrm>
            <a:off x="6257840" y="2139926"/>
            <a:ext cx="420796" cy="421770"/>
            <a:chOff x="-3137650" y="2408950"/>
            <a:chExt cx="291450" cy="292125"/>
          </a:xfrm>
        </p:grpSpPr>
        <p:sp>
          <p:nvSpPr>
            <p:cNvPr id="10041" name="Google Shape;10041;p5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6" name="Google Shape;10046;p57"/>
          <p:cNvGrpSpPr/>
          <p:nvPr/>
        </p:nvGrpSpPr>
        <p:grpSpPr>
          <a:xfrm>
            <a:off x="6269771" y="2685412"/>
            <a:ext cx="420796" cy="371887"/>
            <a:chOff x="-3137650" y="2787000"/>
            <a:chExt cx="291450" cy="257575"/>
          </a:xfrm>
        </p:grpSpPr>
        <p:sp>
          <p:nvSpPr>
            <p:cNvPr id="10047" name="Google Shape;10047;p5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5" name="Google Shape;10055;p57"/>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7"/>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7"/>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8" name="Google Shape;10058;p57"/>
          <p:cNvGrpSpPr/>
          <p:nvPr/>
        </p:nvGrpSpPr>
        <p:grpSpPr>
          <a:xfrm>
            <a:off x="1387948" y="2660397"/>
            <a:ext cx="421914" cy="421914"/>
            <a:chOff x="-6354300" y="2757075"/>
            <a:chExt cx="292225" cy="292225"/>
          </a:xfrm>
        </p:grpSpPr>
        <p:sp>
          <p:nvSpPr>
            <p:cNvPr id="10059" name="Google Shape;10059;p5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57"/>
          <p:cNvGrpSpPr/>
          <p:nvPr/>
        </p:nvGrpSpPr>
        <p:grpSpPr>
          <a:xfrm>
            <a:off x="4081951" y="1629560"/>
            <a:ext cx="424188" cy="424188"/>
            <a:chOff x="-4573475" y="2045850"/>
            <a:chExt cx="293800" cy="293800"/>
          </a:xfrm>
        </p:grpSpPr>
        <p:sp>
          <p:nvSpPr>
            <p:cNvPr id="10064" name="Google Shape;10064;p5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57"/>
          <p:cNvGrpSpPr/>
          <p:nvPr/>
        </p:nvGrpSpPr>
        <p:grpSpPr>
          <a:xfrm>
            <a:off x="4081374" y="2138699"/>
            <a:ext cx="425343" cy="424225"/>
            <a:chOff x="-4570325" y="2405775"/>
            <a:chExt cx="294600" cy="293825"/>
          </a:xfrm>
        </p:grpSpPr>
        <p:sp>
          <p:nvSpPr>
            <p:cNvPr id="10067" name="Google Shape;10067;p5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57"/>
          <p:cNvGrpSpPr/>
          <p:nvPr/>
        </p:nvGrpSpPr>
        <p:grpSpPr>
          <a:xfrm>
            <a:off x="4094442" y="2659838"/>
            <a:ext cx="423069" cy="423033"/>
            <a:chOff x="-4572700" y="2764950"/>
            <a:chExt cx="293025" cy="293000"/>
          </a:xfrm>
        </p:grpSpPr>
        <p:sp>
          <p:nvSpPr>
            <p:cNvPr id="10070" name="Google Shape;10070;p5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57"/>
          <p:cNvGrpSpPr/>
          <p:nvPr/>
        </p:nvGrpSpPr>
        <p:grpSpPr>
          <a:xfrm>
            <a:off x="6813205" y="1631239"/>
            <a:ext cx="414840" cy="420832"/>
            <a:chOff x="-2777700" y="2049775"/>
            <a:chExt cx="287325" cy="291475"/>
          </a:xfrm>
        </p:grpSpPr>
        <p:sp>
          <p:nvSpPr>
            <p:cNvPr id="10076" name="Google Shape;10076;p5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57"/>
          <p:cNvGrpSpPr/>
          <p:nvPr/>
        </p:nvGrpSpPr>
        <p:grpSpPr>
          <a:xfrm>
            <a:off x="6809667" y="2140431"/>
            <a:ext cx="421914" cy="420759"/>
            <a:chOff x="-2571737" y="2403625"/>
            <a:chExt cx="292225" cy="291425"/>
          </a:xfrm>
        </p:grpSpPr>
        <p:sp>
          <p:nvSpPr>
            <p:cNvPr id="10080" name="Google Shape;10080;p5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57"/>
          <p:cNvGrpSpPr/>
          <p:nvPr/>
        </p:nvGrpSpPr>
        <p:grpSpPr>
          <a:xfrm>
            <a:off x="6809667" y="2661534"/>
            <a:ext cx="421914" cy="419640"/>
            <a:chOff x="-2571737" y="2764550"/>
            <a:chExt cx="292225" cy="290650"/>
          </a:xfrm>
        </p:grpSpPr>
        <p:sp>
          <p:nvSpPr>
            <p:cNvPr id="10088" name="Google Shape;10088;p5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57"/>
          <p:cNvGrpSpPr/>
          <p:nvPr/>
        </p:nvGrpSpPr>
        <p:grpSpPr>
          <a:xfrm>
            <a:off x="3009168" y="3230538"/>
            <a:ext cx="421914" cy="423864"/>
            <a:chOff x="-1333975" y="2365850"/>
            <a:chExt cx="292225" cy="293575"/>
          </a:xfrm>
        </p:grpSpPr>
        <p:sp>
          <p:nvSpPr>
            <p:cNvPr id="10092" name="Google Shape;10092;p5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57"/>
          <p:cNvGrpSpPr/>
          <p:nvPr/>
        </p:nvGrpSpPr>
        <p:grpSpPr>
          <a:xfrm>
            <a:off x="1942643" y="2660397"/>
            <a:ext cx="398020" cy="421914"/>
            <a:chOff x="-5995925" y="2757850"/>
            <a:chExt cx="275675" cy="292225"/>
          </a:xfrm>
        </p:grpSpPr>
        <p:sp>
          <p:nvSpPr>
            <p:cNvPr id="10101" name="Google Shape;10101;p5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57"/>
          <p:cNvGrpSpPr/>
          <p:nvPr/>
        </p:nvGrpSpPr>
        <p:grpSpPr>
          <a:xfrm>
            <a:off x="4622930" y="1631816"/>
            <a:ext cx="421951" cy="419677"/>
            <a:chOff x="-4211975" y="2046625"/>
            <a:chExt cx="292250" cy="290675"/>
          </a:xfrm>
        </p:grpSpPr>
        <p:sp>
          <p:nvSpPr>
            <p:cNvPr id="10111" name="Google Shape;10111;p5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3" name="Google Shape;10113;p57"/>
          <p:cNvGrpSpPr/>
          <p:nvPr/>
        </p:nvGrpSpPr>
        <p:grpSpPr>
          <a:xfrm>
            <a:off x="4672976" y="2138699"/>
            <a:ext cx="321859" cy="424225"/>
            <a:chOff x="-4178875" y="2405775"/>
            <a:chExt cx="222925" cy="293825"/>
          </a:xfrm>
        </p:grpSpPr>
        <p:sp>
          <p:nvSpPr>
            <p:cNvPr id="10114" name="Google Shape;10114;p5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57"/>
          <p:cNvGrpSpPr/>
          <p:nvPr/>
        </p:nvGrpSpPr>
        <p:grpSpPr>
          <a:xfrm>
            <a:off x="4635439" y="2673483"/>
            <a:ext cx="420796" cy="395746"/>
            <a:chOff x="-4211975" y="2783850"/>
            <a:chExt cx="291450" cy="274100"/>
          </a:xfrm>
        </p:grpSpPr>
        <p:sp>
          <p:nvSpPr>
            <p:cNvPr id="10118" name="Google Shape;10118;p5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1" name="Google Shape;10121;p57"/>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2" name="Google Shape;10122;p57"/>
          <p:cNvGrpSpPr/>
          <p:nvPr/>
        </p:nvGrpSpPr>
        <p:grpSpPr>
          <a:xfrm>
            <a:off x="7340368" y="2140413"/>
            <a:ext cx="420796" cy="420796"/>
            <a:chOff x="-2419325" y="2408150"/>
            <a:chExt cx="291450" cy="291450"/>
          </a:xfrm>
        </p:grpSpPr>
        <p:sp>
          <p:nvSpPr>
            <p:cNvPr id="10123" name="Google Shape;10123;p5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0" name="Google Shape;10130;p57"/>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1" name="Google Shape;10131;p57"/>
          <p:cNvGrpSpPr/>
          <p:nvPr/>
        </p:nvGrpSpPr>
        <p:grpSpPr>
          <a:xfrm>
            <a:off x="4661893" y="3231514"/>
            <a:ext cx="420796" cy="421914"/>
            <a:chOff x="-1333200" y="2770450"/>
            <a:chExt cx="291450" cy="292225"/>
          </a:xfrm>
        </p:grpSpPr>
        <p:sp>
          <p:nvSpPr>
            <p:cNvPr id="10132" name="Google Shape;10132;p5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57"/>
          <p:cNvGrpSpPr/>
          <p:nvPr/>
        </p:nvGrpSpPr>
        <p:grpSpPr>
          <a:xfrm>
            <a:off x="2458506" y="1631256"/>
            <a:ext cx="423069" cy="420796"/>
            <a:chOff x="-5635200" y="2037975"/>
            <a:chExt cx="293025" cy="291450"/>
          </a:xfrm>
        </p:grpSpPr>
        <p:sp>
          <p:nvSpPr>
            <p:cNvPr id="10135" name="Google Shape;10135;p5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57"/>
          <p:cNvGrpSpPr/>
          <p:nvPr/>
        </p:nvGrpSpPr>
        <p:grpSpPr>
          <a:xfrm>
            <a:off x="2456792" y="2140412"/>
            <a:ext cx="426499" cy="420796"/>
            <a:chOff x="-5637575" y="2397900"/>
            <a:chExt cx="295400" cy="291450"/>
          </a:xfrm>
        </p:grpSpPr>
        <p:sp>
          <p:nvSpPr>
            <p:cNvPr id="10138" name="Google Shape;10138;p5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57"/>
          <p:cNvGrpSpPr/>
          <p:nvPr/>
        </p:nvGrpSpPr>
        <p:grpSpPr>
          <a:xfrm>
            <a:off x="2470455" y="2660397"/>
            <a:ext cx="423033" cy="421914"/>
            <a:chOff x="-5635975" y="2757075"/>
            <a:chExt cx="293000" cy="292225"/>
          </a:xfrm>
        </p:grpSpPr>
        <p:sp>
          <p:nvSpPr>
            <p:cNvPr id="10143" name="Google Shape;10143;p5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57"/>
          <p:cNvGrpSpPr/>
          <p:nvPr/>
        </p:nvGrpSpPr>
        <p:grpSpPr>
          <a:xfrm>
            <a:off x="5154391" y="1631256"/>
            <a:ext cx="423069" cy="420796"/>
            <a:chOff x="-3854375" y="2046625"/>
            <a:chExt cx="293025" cy="291450"/>
          </a:xfrm>
        </p:grpSpPr>
        <p:sp>
          <p:nvSpPr>
            <p:cNvPr id="10146" name="Google Shape;10146;p5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57"/>
          <p:cNvGrpSpPr/>
          <p:nvPr/>
        </p:nvGrpSpPr>
        <p:grpSpPr>
          <a:xfrm>
            <a:off x="5153254" y="2138717"/>
            <a:ext cx="425343" cy="424188"/>
            <a:chOff x="-3854375" y="2405000"/>
            <a:chExt cx="294600" cy="293800"/>
          </a:xfrm>
        </p:grpSpPr>
        <p:sp>
          <p:nvSpPr>
            <p:cNvPr id="10149" name="Google Shape;10149;p5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57"/>
          <p:cNvGrpSpPr/>
          <p:nvPr/>
        </p:nvGrpSpPr>
        <p:grpSpPr>
          <a:xfrm>
            <a:off x="5167459" y="2659838"/>
            <a:ext cx="420796" cy="423033"/>
            <a:chOff x="-3852025" y="2764950"/>
            <a:chExt cx="291450" cy="293000"/>
          </a:xfrm>
        </p:grpSpPr>
        <p:sp>
          <p:nvSpPr>
            <p:cNvPr id="10152" name="Google Shape;10152;p5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4" name="Google Shape;10154;p57"/>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7"/>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6" name="Google Shape;10156;p57"/>
          <p:cNvGrpSpPr/>
          <p:nvPr/>
        </p:nvGrpSpPr>
        <p:grpSpPr>
          <a:xfrm>
            <a:off x="7890048" y="2660398"/>
            <a:ext cx="420796" cy="421914"/>
            <a:chOff x="-2060175" y="2768875"/>
            <a:chExt cx="291450" cy="292225"/>
          </a:xfrm>
        </p:grpSpPr>
        <p:sp>
          <p:nvSpPr>
            <p:cNvPr id="10157" name="Google Shape;10157;p5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57"/>
          <p:cNvGrpSpPr/>
          <p:nvPr/>
        </p:nvGrpSpPr>
        <p:grpSpPr>
          <a:xfrm>
            <a:off x="1903657" y="3232071"/>
            <a:ext cx="421914" cy="420796"/>
            <a:chOff x="-937025" y="2064750"/>
            <a:chExt cx="292225" cy="291450"/>
          </a:xfrm>
        </p:grpSpPr>
        <p:sp>
          <p:nvSpPr>
            <p:cNvPr id="10160" name="Google Shape;10160;p5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57"/>
          <p:cNvGrpSpPr/>
          <p:nvPr/>
        </p:nvGrpSpPr>
        <p:grpSpPr>
          <a:xfrm>
            <a:off x="3006820" y="1630697"/>
            <a:ext cx="421951" cy="421914"/>
            <a:chOff x="-5276050" y="2037975"/>
            <a:chExt cx="292250" cy="292225"/>
          </a:xfrm>
        </p:grpSpPr>
        <p:sp>
          <p:nvSpPr>
            <p:cNvPr id="10164" name="Google Shape;10164;p5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7" name="Google Shape;10167;p57"/>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7"/>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9" name="Google Shape;10169;p57"/>
          <p:cNvGrpSpPr/>
          <p:nvPr/>
        </p:nvGrpSpPr>
        <p:grpSpPr>
          <a:xfrm>
            <a:off x="5765634" y="1631256"/>
            <a:ext cx="324133" cy="420796"/>
            <a:chOff x="-3462150" y="2046625"/>
            <a:chExt cx="224500" cy="291450"/>
          </a:xfrm>
        </p:grpSpPr>
        <p:sp>
          <p:nvSpPr>
            <p:cNvPr id="10170" name="Google Shape;10170;p5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57"/>
          <p:cNvGrpSpPr/>
          <p:nvPr/>
        </p:nvGrpSpPr>
        <p:grpSpPr>
          <a:xfrm>
            <a:off x="5741197" y="2139276"/>
            <a:ext cx="373006" cy="423069"/>
            <a:chOff x="-3478675" y="2405775"/>
            <a:chExt cx="258350" cy="293025"/>
          </a:xfrm>
        </p:grpSpPr>
        <p:sp>
          <p:nvSpPr>
            <p:cNvPr id="10178" name="Google Shape;10178;p5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57"/>
          <p:cNvGrpSpPr/>
          <p:nvPr/>
        </p:nvGrpSpPr>
        <p:grpSpPr>
          <a:xfrm>
            <a:off x="5803715" y="2660398"/>
            <a:ext cx="271831" cy="421914"/>
            <a:chOff x="-3443250" y="2765725"/>
            <a:chExt cx="188275" cy="292225"/>
          </a:xfrm>
        </p:grpSpPr>
        <p:sp>
          <p:nvSpPr>
            <p:cNvPr id="10183" name="Google Shape;10183;p5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57"/>
          <p:cNvGrpSpPr/>
          <p:nvPr/>
        </p:nvGrpSpPr>
        <p:grpSpPr>
          <a:xfrm>
            <a:off x="832612" y="3230934"/>
            <a:ext cx="371887" cy="423069"/>
            <a:chOff x="-1684475" y="2049000"/>
            <a:chExt cx="257575" cy="293025"/>
          </a:xfrm>
        </p:grpSpPr>
        <p:sp>
          <p:nvSpPr>
            <p:cNvPr id="10188" name="Google Shape;10188;p5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2" name="Google Shape;10192;p57"/>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3" name="Google Shape;10193;p57"/>
          <p:cNvGrpSpPr/>
          <p:nvPr/>
        </p:nvGrpSpPr>
        <p:grpSpPr>
          <a:xfrm>
            <a:off x="4122504" y="3231514"/>
            <a:ext cx="420796" cy="421914"/>
            <a:chOff x="-1700225" y="2768875"/>
            <a:chExt cx="291450" cy="292225"/>
          </a:xfrm>
        </p:grpSpPr>
        <p:sp>
          <p:nvSpPr>
            <p:cNvPr id="10194" name="Google Shape;10194;p5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57"/>
          <p:cNvGrpSpPr/>
          <p:nvPr/>
        </p:nvGrpSpPr>
        <p:grpSpPr>
          <a:xfrm>
            <a:off x="3590852" y="3230935"/>
            <a:ext cx="371887" cy="423069"/>
            <a:chOff x="-919700" y="2420750"/>
            <a:chExt cx="257575" cy="293025"/>
          </a:xfrm>
        </p:grpSpPr>
        <p:sp>
          <p:nvSpPr>
            <p:cNvPr id="10201" name="Google Shape;10201;p5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57"/>
          <p:cNvGrpSpPr/>
          <p:nvPr/>
        </p:nvGrpSpPr>
        <p:grpSpPr>
          <a:xfrm>
            <a:off x="1926044" y="1645950"/>
            <a:ext cx="409531" cy="410617"/>
            <a:chOff x="6679825" y="2693700"/>
            <a:chExt cx="257875" cy="258575"/>
          </a:xfrm>
        </p:grpSpPr>
        <p:sp>
          <p:nvSpPr>
            <p:cNvPr id="10205" name="Google Shape;10205;p5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57"/>
          <p:cNvGrpSpPr/>
          <p:nvPr/>
        </p:nvGrpSpPr>
        <p:grpSpPr>
          <a:xfrm>
            <a:off x="1915618" y="2142110"/>
            <a:ext cx="420531" cy="417262"/>
            <a:chOff x="6790450" y="3119050"/>
            <a:chExt cx="262750" cy="260675"/>
          </a:xfrm>
        </p:grpSpPr>
        <p:sp>
          <p:nvSpPr>
            <p:cNvPr id="10208" name="Google Shape;10208;p5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57"/>
          <p:cNvGrpSpPr/>
          <p:nvPr/>
        </p:nvGrpSpPr>
        <p:grpSpPr>
          <a:xfrm>
            <a:off x="6542730" y="3755436"/>
            <a:ext cx="358093" cy="407391"/>
            <a:chOff x="7660859" y="2571753"/>
            <a:chExt cx="366561" cy="417024"/>
          </a:xfrm>
        </p:grpSpPr>
        <p:sp>
          <p:nvSpPr>
            <p:cNvPr id="10211" name="Google Shape;10211;p5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57"/>
          <p:cNvGrpSpPr/>
          <p:nvPr/>
        </p:nvGrpSpPr>
        <p:grpSpPr>
          <a:xfrm>
            <a:off x="4077412" y="3755436"/>
            <a:ext cx="407391" cy="407391"/>
            <a:chOff x="5566722" y="2571753"/>
            <a:chExt cx="417024" cy="417024"/>
          </a:xfrm>
        </p:grpSpPr>
        <p:sp>
          <p:nvSpPr>
            <p:cNvPr id="10215" name="Google Shape;10215;p5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57"/>
          <p:cNvGrpSpPr/>
          <p:nvPr/>
        </p:nvGrpSpPr>
        <p:grpSpPr>
          <a:xfrm>
            <a:off x="4693744" y="3857692"/>
            <a:ext cx="407381" cy="202880"/>
            <a:chOff x="6090251" y="2676413"/>
            <a:chExt cx="417014" cy="207677"/>
          </a:xfrm>
        </p:grpSpPr>
        <p:sp>
          <p:nvSpPr>
            <p:cNvPr id="10218" name="Google Shape;10218;p5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57"/>
          <p:cNvGrpSpPr/>
          <p:nvPr/>
        </p:nvGrpSpPr>
        <p:grpSpPr>
          <a:xfrm>
            <a:off x="5926398" y="3755436"/>
            <a:ext cx="407391" cy="407391"/>
            <a:chOff x="7137330" y="2571753"/>
            <a:chExt cx="417024" cy="417024"/>
          </a:xfrm>
        </p:grpSpPr>
        <p:sp>
          <p:nvSpPr>
            <p:cNvPr id="10223" name="Google Shape;10223;p5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57"/>
          <p:cNvGrpSpPr/>
          <p:nvPr/>
        </p:nvGrpSpPr>
        <p:grpSpPr>
          <a:xfrm>
            <a:off x="5310066" y="3755436"/>
            <a:ext cx="407391" cy="407391"/>
            <a:chOff x="6613801" y="2571753"/>
            <a:chExt cx="417024" cy="417024"/>
          </a:xfrm>
        </p:grpSpPr>
        <p:sp>
          <p:nvSpPr>
            <p:cNvPr id="10227" name="Google Shape;10227;p5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2" name="Google Shape;10232;p57"/>
          <p:cNvGrpSpPr/>
          <p:nvPr/>
        </p:nvGrpSpPr>
        <p:grpSpPr>
          <a:xfrm>
            <a:off x="7896740" y="3238780"/>
            <a:ext cx="407411" cy="407411"/>
            <a:chOff x="2964567" y="2571753"/>
            <a:chExt cx="417045" cy="417045"/>
          </a:xfrm>
        </p:grpSpPr>
        <p:sp>
          <p:nvSpPr>
            <p:cNvPr id="10233" name="Google Shape;10233;p5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57"/>
          <p:cNvGrpSpPr/>
          <p:nvPr/>
        </p:nvGrpSpPr>
        <p:grpSpPr>
          <a:xfrm>
            <a:off x="1612062" y="3815897"/>
            <a:ext cx="407391" cy="286470"/>
            <a:chOff x="3476576" y="2633631"/>
            <a:chExt cx="417024" cy="293244"/>
          </a:xfrm>
        </p:grpSpPr>
        <p:sp>
          <p:nvSpPr>
            <p:cNvPr id="10236" name="Google Shape;10236;p5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57"/>
          <p:cNvGrpSpPr/>
          <p:nvPr/>
        </p:nvGrpSpPr>
        <p:grpSpPr>
          <a:xfrm>
            <a:off x="2228394" y="3755508"/>
            <a:ext cx="407411" cy="407248"/>
            <a:chOff x="3988564" y="2571836"/>
            <a:chExt cx="417045" cy="416878"/>
          </a:xfrm>
        </p:grpSpPr>
        <p:sp>
          <p:nvSpPr>
            <p:cNvPr id="10239" name="Google Shape;10239;p5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57"/>
          <p:cNvGrpSpPr/>
          <p:nvPr/>
        </p:nvGrpSpPr>
        <p:grpSpPr>
          <a:xfrm>
            <a:off x="2844747" y="3755436"/>
            <a:ext cx="407391" cy="407391"/>
            <a:chOff x="4500573" y="2571753"/>
            <a:chExt cx="417024" cy="417024"/>
          </a:xfrm>
        </p:grpSpPr>
        <p:sp>
          <p:nvSpPr>
            <p:cNvPr id="10242" name="Google Shape;10242;p5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57"/>
          <p:cNvGrpSpPr/>
          <p:nvPr/>
        </p:nvGrpSpPr>
        <p:grpSpPr>
          <a:xfrm>
            <a:off x="3461079" y="3755436"/>
            <a:ext cx="407391" cy="407391"/>
            <a:chOff x="5012603" y="2571753"/>
            <a:chExt cx="417024" cy="417024"/>
          </a:xfrm>
        </p:grpSpPr>
        <p:sp>
          <p:nvSpPr>
            <p:cNvPr id="10245" name="Google Shape;10245;p5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7" name="Google Shape;10247;p57"/>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8" name="Google Shape;10248;p57"/>
          <p:cNvGrpSpPr/>
          <p:nvPr/>
        </p:nvGrpSpPr>
        <p:grpSpPr>
          <a:xfrm>
            <a:off x="5721826" y="3238790"/>
            <a:ext cx="407432" cy="407391"/>
            <a:chOff x="812101" y="2571761"/>
            <a:chExt cx="417066" cy="417024"/>
          </a:xfrm>
        </p:grpSpPr>
        <p:sp>
          <p:nvSpPr>
            <p:cNvPr id="10249" name="Google Shape;10249;p5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57"/>
          <p:cNvGrpSpPr/>
          <p:nvPr/>
        </p:nvGrpSpPr>
        <p:grpSpPr>
          <a:xfrm>
            <a:off x="6242420" y="3238790"/>
            <a:ext cx="407391" cy="407391"/>
            <a:chOff x="1323129" y="2571761"/>
            <a:chExt cx="417024" cy="417024"/>
          </a:xfrm>
        </p:grpSpPr>
        <p:sp>
          <p:nvSpPr>
            <p:cNvPr id="10254" name="Google Shape;10254;p5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8" name="Google Shape;10258;p57"/>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9" name="Google Shape;10259;p57"/>
          <p:cNvGrpSpPr/>
          <p:nvPr/>
        </p:nvGrpSpPr>
        <p:grpSpPr>
          <a:xfrm>
            <a:off x="7378895" y="3238843"/>
            <a:ext cx="408023" cy="407411"/>
            <a:chOff x="2344476" y="2571761"/>
            <a:chExt cx="417671" cy="417045"/>
          </a:xfrm>
        </p:grpSpPr>
        <p:sp>
          <p:nvSpPr>
            <p:cNvPr id="10260" name="Google Shape;10260;p5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57"/>
          <p:cNvGrpSpPr/>
          <p:nvPr/>
        </p:nvGrpSpPr>
        <p:grpSpPr>
          <a:xfrm>
            <a:off x="7109755" y="3759535"/>
            <a:ext cx="399178" cy="399178"/>
            <a:chOff x="2038375" y="3798025"/>
            <a:chExt cx="841792" cy="841792"/>
          </a:xfrm>
        </p:grpSpPr>
        <p:sp>
          <p:nvSpPr>
            <p:cNvPr id="10263" name="Google Shape;10263;p57"/>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7"/>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68" name="Shape 10268"/>
        <p:cNvGrpSpPr/>
        <p:nvPr/>
      </p:nvGrpSpPr>
      <p:grpSpPr>
        <a:xfrm>
          <a:off x="0" y="0"/>
          <a:ext cx="0" cy="0"/>
          <a:chOff x="0" y="0"/>
          <a:chExt cx="0" cy="0"/>
        </a:xfrm>
      </p:grpSpPr>
      <p:pic>
        <p:nvPicPr>
          <p:cNvPr id="10269" name="Google Shape;10269;p5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9"/>
          <p:cNvSpPr txBox="1"/>
          <p:nvPr>
            <p:ph type="title"/>
          </p:nvPr>
        </p:nvSpPr>
        <p:spPr>
          <a:xfrm>
            <a:off x="1882200" y="2598125"/>
            <a:ext cx="53796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t>
            </a:r>
            <a:r>
              <a:rPr lang="en"/>
              <a:t>ame of the section</a:t>
            </a:r>
            <a:endParaRPr/>
          </a:p>
        </p:txBody>
      </p:sp>
      <p:sp>
        <p:nvSpPr>
          <p:cNvPr id="283" name="Google Shape;283;p29"/>
          <p:cNvSpPr txBox="1"/>
          <p:nvPr>
            <p:ph idx="2" type="title"/>
          </p:nvPr>
        </p:nvSpPr>
        <p:spPr>
          <a:xfrm>
            <a:off x="3404400" y="986925"/>
            <a:ext cx="2335200" cy="10617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01.</a:t>
            </a:r>
            <a:endParaRPr/>
          </a:p>
        </p:txBody>
      </p:sp>
      <p:sp>
        <p:nvSpPr>
          <p:cNvPr id="284" name="Google Shape;284;p29"/>
          <p:cNvSpPr txBox="1"/>
          <p:nvPr>
            <p:ph idx="1" type="subTitle"/>
          </p:nvPr>
        </p:nvSpPr>
        <p:spPr>
          <a:xfrm>
            <a:off x="1882200" y="3706275"/>
            <a:ext cx="5379600" cy="45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30"/>
          <p:cNvPicPr preferRelativeResize="0"/>
          <p:nvPr>
            <p:ph idx="2" type="pic"/>
          </p:nvPr>
        </p:nvPicPr>
        <p:blipFill rotWithShape="1">
          <a:blip r:embed="rId3">
            <a:alphaModFix/>
          </a:blip>
          <a:srcRect b="0" l="31838" r="1512" t="0"/>
          <a:stretch/>
        </p:blipFill>
        <p:spPr>
          <a:xfrm>
            <a:off x="5445125" y="1491500"/>
            <a:ext cx="2907300" cy="2907300"/>
          </a:xfrm>
          <a:prstGeom prst="rect">
            <a:avLst/>
          </a:prstGeom>
        </p:spPr>
      </p:pic>
      <p:sp>
        <p:nvSpPr>
          <p:cNvPr id="290" name="Google Shape;290;p30"/>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slide title goes here!</a:t>
            </a:r>
            <a:endParaRPr/>
          </a:p>
        </p:txBody>
      </p:sp>
      <p:sp>
        <p:nvSpPr>
          <p:cNvPr id="291" name="Google Shape;291;p30"/>
          <p:cNvSpPr txBox="1"/>
          <p:nvPr>
            <p:ph idx="1" type="subTitle"/>
          </p:nvPr>
        </p:nvSpPr>
        <p:spPr>
          <a:xfrm>
            <a:off x="791575" y="1491575"/>
            <a:ext cx="4177800" cy="290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1"/>
          <p:cNvSpPr txBox="1"/>
          <p:nvPr>
            <p:ph idx="1" type="subTitle"/>
          </p:nvPr>
        </p:nvSpPr>
        <p:spPr>
          <a:xfrm>
            <a:off x="1226400" y="1123107"/>
            <a:ext cx="6691200" cy="2254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297" name="Google Shape;297;p31"/>
          <p:cNvSpPr txBox="1"/>
          <p:nvPr>
            <p:ph type="title"/>
          </p:nvPr>
        </p:nvSpPr>
        <p:spPr>
          <a:xfrm>
            <a:off x="1226400" y="3488500"/>
            <a:ext cx="66912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aybe you need </a:t>
            </a:r>
            <a:r>
              <a:rPr lang="en"/>
              <a:t>to</a:t>
            </a:r>
            <a:r>
              <a:rPr lang="en"/>
              <a:t> divide the content</a:t>
            </a:r>
            <a:endParaRPr/>
          </a:p>
        </p:txBody>
      </p:sp>
      <p:sp>
        <p:nvSpPr>
          <p:cNvPr id="303" name="Google Shape;303;p32"/>
          <p:cNvSpPr txBox="1"/>
          <p:nvPr>
            <p:ph idx="1" type="subTitle"/>
          </p:nvPr>
        </p:nvSpPr>
        <p:spPr>
          <a:xfrm>
            <a:off x="4978677" y="2561550"/>
            <a:ext cx="2924700" cy="172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Mercury is the closest planet to the Sun and the smallest one of them all</a:t>
            </a:r>
            <a:endParaRPr/>
          </a:p>
        </p:txBody>
      </p:sp>
      <p:sp>
        <p:nvSpPr>
          <p:cNvPr id="304" name="Google Shape;304;p32"/>
          <p:cNvSpPr txBox="1"/>
          <p:nvPr>
            <p:ph idx="2" type="subTitle"/>
          </p:nvPr>
        </p:nvSpPr>
        <p:spPr>
          <a:xfrm>
            <a:off x="1240623" y="2561550"/>
            <a:ext cx="2924700" cy="172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Despite being red, Mars is actually a cold place. It's full of iron oxide dust, which gives Mars its reddish cast</a:t>
            </a:r>
            <a:endParaRPr/>
          </a:p>
        </p:txBody>
      </p:sp>
      <p:sp>
        <p:nvSpPr>
          <p:cNvPr id="305" name="Google Shape;305;p32"/>
          <p:cNvSpPr txBox="1"/>
          <p:nvPr>
            <p:ph idx="3" type="subTitle"/>
          </p:nvPr>
        </p:nvSpPr>
        <p:spPr>
          <a:xfrm>
            <a:off x="4978677" y="2151600"/>
            <a:ext cx="2924700" cy="486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t>
            </a:r>
            <a:r>
              <a:rPr lang="en"/>
              <a:t>enus and Mercury</a:t>
            </a:r>
            <a:endParaRPr/>
          </a:p>
        </p:txBody>
      </p:sp>
      <p:sp>
        <p:nvSpPr>
          <p:cNvPr id="306" name="Google Shape;306;p32"/>
          <p:cNvSpPr txBox="1"/>
          <p:nvPr>
            <p:ph idx="4" type="subTitle"/>
          </p:nvPr>
        </p:nvSpPr>
        <p:spPr>
          <a:xfrm>
            <a:off x="1240623" y="2151600"/>
            <a:ext cx="2924700" cy="486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a:t>
            </a:r>
            <a:r>
              <a:rPr lang="en"/>
              <a:t>upiter and Mars</a:t>
            </a:r>
            <a:endParaRPr/>
          </a:p>
        </p:txBody>
      </p:sp>
      <p:grpSp>
        <p:nvGrpSpPr>
          <p:cNvPr id="307" name="Google Shape;307;p32"/>
          <p:cNvGrpSpPr/>
          <p:nvPr/>
        </p:nvGrpSpPr>
        <p:grpSpPr>
          <a:xfrm>
            <a:off x="2539756" y="1673467"/>
            <a:ext cx="326434" cy="326815"/>
            <a:chOff x="-61784125" y="1931250"/>
            <a:chExt cx="316650" cy="317050"/>
          </a:xfrm>
        </p:grpSpPr>
        <p:sp>
          <p:nvSpPr>
            <p:cNvPr id="308" name="Google Shape;308;p3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32"/>
          <p:cNvGrpSpPr/>
          <p:nvPr/>
        </p:nvGrpSpPr>
        <p:grpSpPr>
          <a:xfrm>
            <a:off x="6277810" y="1673669"/>
            <a:ext cx="326434" cy="326403"/>
            <a:chOff x="-61783350" y="2297100"/>
            <a:chExt cx="316650" cy="316650"/>
          </a:xfrm>
        </p:grpSpPr>
        <p:sp>
          <p:nvSpPr>
            <p:cNvPr id="313" name="Google Shape;313;p3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3"/>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bullet points</a:t>
            </a:r>
            <a:endParaRPr/>
          </a:p>
        </p:txBody>
      </p:sp>
      <p:sp>
        <p:nvSpPr>
          <p:cNvPr id="320" name="Google Shape;320;p33"/>
          <p:cNvSpPr txBox="1"/>
          <p:nvPr>
            <p:ph idx="1" type="subTitle"/>
          </p:nvPr>
        </p:nvSpPr>
        <p:spPr>
          <a:xfrm>
            <a:off x="3621475" y="1511375"/>
            <a:ext cx="4809300" cy="28941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Venus has a beautiful name and is the second planet from the Sun. It’s terribly hot, even hotter than Mercury, and its atmosphere is extremely poisonous. </a:t>
            </a:r>
            <a:r>
              <a:rPr lang="en"/>
              <a:t>It’s the second-brightest natural object in the night sky after the Moon</a:t>
            </a:r>
            <a:endParaRPr/>
          </a:p>
          <a:p>
            <a:pPr indent="-298450" lvl="0" marL="457200" rtl="0" algn="l">
              <a:spcBef>
                <a:spcPts val="1000"/>
              </a:spcBef>
              <a:spcAft>
                <a:spcPts val="0"/>
              </a:spcAft>
              <a:buSzPts val="1100"/>
              <a:buChar char="●"/>
            </a:pPr>
            <a:r>
              <a:rPr lang="en"/>
              <a:t>Earth is the third planet from the Sun and the only one that harbors life in the Solar System. We all live on this planet</a:t>
            </a:r>
            <a:endParaRPr/>
          </a:p>
          <a:p>
            <a:pPr indent="-298450" lvl="0" marL="457200" rtl="0" algn="l">
              <a:spcBef>
                <a:spcPts val="1000"/>
              </a:spcBef>
              <a:spcAft>
                <a:spcPts val="0"/>
              </a:spcAft>
              <a:buSzPts val="1100"/>
              <a:buChar char="●"/>
            </a:pPr>
            <a:r>
              <a:rPr lang="en"/>
              <a:t>Jupiter is a gas giant and the biggest planet in the Solar System. It’s the fourth-brightest object in the night sky. It was named after the Roman god of the skies and lightning</a:t>
            </a:r>
            <a:endParaRPr/>
          </a:p>
          <a:p>
            <a:pPr indent="-298450" lvl="0" marL="457200" rtl="0" algn="l">
              <a:spcBef>
                <a:spcPts val="1000"/>
              </a:spcBef>
              <a:spcAft>
                <a:spcPts val="0"/>
              </a:spcAft>
              <a:buSzPts val="1100"/>
              <a:buChar char="●"/>
            </a:pPr>
            <a:r>
              <a:rPr lang="en"/>
              <a:t>Mercury is the smallest planet in the Solar System. It was named after the Roman messenger god</a:t>
            </a:r>
            <a:endParaRPr/>
          </a:p>
          <a:p>
            <a:pPr indent="-298450" lvl="0" marL="457200" rtl="0" algn="l">
              <a:spcBef>
                <a:spcPts val="1000"/>
              </a:spcBef>
              <a:spcAft>
                <a:spcPts val="1000"/>
              </a:spcAft>
              <a:buSzPts val="1100"/>
              <a:buChar char="●"/>
            </a:pPr>
            <a:r>
              <a:rPr lang="en"/>
              <a:t>Despite being red, Mars is actually a cold place. It’s full of iron oxide dust, which gives the planet </a:t>
            </a:r>
            <a:r>
              <a:rPr lang="en"/>
              <a:t>its reddish cast</a:t>
            </a:r>
            <a:endParaRPr/>
          </a:p>
        </p:txBody>
      </p:sp>
      <p:pic>
        <p:nvPicPr>
          <p:cNvPr id="321" name="Google Shape;321;p33"/>
          <p:cNvPicPr preferRelativeResize="0"/>
          <p:nvPr>
            <p:ph idx="2" type="pic"/>
          </p:nvPr>
        </p:nvPicPr>
        <p:blipFill rotWithShape="1">
          <a:blip r:embed="rId3">
            <a:alphaModFix/>
          </a:blip>
          <a:srcRect b="0" l="18961" r="14389" t="0"/>
          <a:stretch/>
        </p:blipFill>
        <p:spPr>
          <a:xfrm>
            <a:off x="880925" y="1574875"/>
            <a:ext cx="2740552" cy="274055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4"/>
          <p:cNvSpPr txBox="1"/>
          <p:nvPr/>
        </p:nvSpPr>
        <p:spPr>
          <a:xfrm>
            <a:off x="1464825" y="2648113"/>
            <a:ext cx="784200" cy="540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sz="2400">
              <a:solidFill>
                <a:schemeClr val="lt1"/>
              </a:solidFill>
              <a:latin typeface="Cormorant Garamond SemiBold"/>
              <a:ea typeface="Cormorant Garamond SemiBold"/>
              <a:cs typeface="Cormorant Garamond SemiBold"/>
              <a:sym typeface="Cormorant Garamond SemiBold"/>
            </a:endParaRPr>
          </a:p>
        </p:txBody>
      </p:sp>
      <p:sp>
        <p:nvSpPr>
          <p:cNvPr id="327" name="Google Shape;327;p34"/>
          <p:cNvSpPr txBox="1"/>
          <p:nvPr>
            <p:ph type="title"/>
          </p:nvPr>
        </p:nvSpPr>
        <p:spPr>
          <a:xfrm>
            <a:off x="713250"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nfographics are always useful</a:t>
            </a:r>
            <a:endParaRPr/>
          </a:p>
        </p:txBody>
      </p:sp>
      <p:sp>
        <p:nvSpPr>
          <p:cNvPr id="328" name="Google Shape;328;p34"/>
          <p:cNvSpPr txBox="1"/>
          <p:nvPr/>
        </p:nvSpPr>
        <p:spPr>
          <a:xfrm>
            <a:off x="4680814" y="1751324"/>
            <a:ext cx="1592400" cy="56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Albert Sans"/>
                <a:ea typeface="Albert Sans"/>
                <a:cs typeface="Albert Sans"/>
                <a:sym typeface="Albert Sans"/>
              </a:rPr>
              <a:t>It’s the biggest planet in the Solar System</a:t>
            </a:r>
            <a:endParaRPr sz="1100">
              <a:solidFill>
                <a:schemeClr val="lt1"/>
              </a:solidFill>
              <a:latin typeface="Albert Sans"/>
              <a:ea typeface="Albert Sans"/>
              <a:cs typeface="Albert Sans"/>
              <a:sym typeface="Albert Sans"/>
            </a:endParaRPr>
          </a:p>
        </p:txBody>
      </p:sp>
      <p:sp>
        <p:nvSpPr>
          <p:cNvPr id="329" name="Google Shape;329;p34"/>
          <p:cNvSpPr txBox="1"/>
          <p:nvPr/>
        </p:nvSpPr>
        <p:spPr>
          <a:xfrm>
            <a:off x="4680814" y="1286875"/>
            <a:ext cx="1592400" cy="540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Cormorant Garamond SemiBold"/>
                <a:ea typeface="Cormorant Garamond SemiBold"/>
                <a:cs typeface="Cormorant Garamond SemiBold"/>
                <a:sym typeface="Cormorant Garamond SemiBold"/>
              </a:rPr>
              <a:t>Jupiter</a:t>
            </a:r>
            <a:endParaRPr sz="2400">
              <a:solidFill>
                <a:schemeClr val="lt1"/>
              </a:solidFill>
              <a:latin typeface="Cormorant Garamond SemiBold"/>
              <a:ea typeface="Cormorant Garamond SemiBold"/>
              <a:cs typeface="Cormorant Garamond SemiBold"/>
              <a:sym typeface="Cormorant Garamond SemiBold"/>
            </a:endParaRPr>
          </a:p>
        </p:txBody>
      </p:sp>
      <p:sp>
        <p:nvSpPr>
          <p:cNvPr id="330" name="Google Shape;330;p34"/>
          <p:cNvSpPr txBox="1"/>
          <p:nvPr/>
        </p:nvSpPr>
        <p:spPr>
          <a:xfrm>
            <a:off x="2870774" y="3990480"/>
            <a:ext cx="1592400" cy="55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Albert Sans"/>
                <a:ea typeface="Albert Sans"/>
                <a:cs typeface="Albert Sans"/>
                <a:sym typeface="Albert Sans"/>
              </a:rPr>
              <a:t>It’s the farthest planet from the Sun</a:t>
            </a:r>
            <a:endParaRPr sz="1100">
              <a:solidFill>
                <a:schemeClr val="lt1"/>
              </a:solidFill>
              <a:latin typeface="Albert Sans"/>
              <a:ea typeface="Albert Sans"/>
              <a:cs typeface="Albert Sans"/>
              <a:sym typeface="Albert Sans"/>
            </a:endParaRPr>
          </a:p>
        </p:txBody>
      </p:sp>
      <p:sp>
        <p:nvSpPr>
          <p:cNvPr id="331" name="Google Shape;331;p34"/>
          <p:cNvSpPr txBox="1"/>
          <p:nvPr/>
        </p:nvSpPr>
        <p:spPr>
          <a:xfrm>
            <a:off x="2870774" y="3528075"/>
            <a:ext cx="1592400" cy="538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Cormorant Garamond SemiBold"/>
                <a:ea typeface="Cormorant Garamond SemiBold"/>
                <a:cs typeface="Cormorant Garamond SemiBold"/>
                <a:sym typeface="Cormorant Garamond SemiBold"/>
              </a:rPr>
              <a:t>Neptune</a:t>
            </a:r>
            <a:endParaRPr sz="2400">
              <a:solidFill>
                <a:schemeClr val="lt1"/>
              </a:solidFill>
              <a:latin typeface="Cormorant Garamond SemiBold"/>
              <a:ea typeface="Cormorant Garamond SemiBold"/>
              <a:cs typeface="Cormorant Garamond SemiBold"/>
              <a:sym typeface="Cormorant Garamond SemiBold"/>
            </a:endParaRPr>
          </a:p>
        </p:txBody>
      </p:sp>
      <p:sp>
        <p:nvSpPr>
          <p:cNvPr id="332" name="Google Shape;332;p34"/>
          <p:cNvSpPr txBox="1"/>
          <p:nvPr/>
        </p:nvSpPr>
        <p:spPr>
          <a:xfrm>
            <a:off x="6490863" y="3990453"/>
            <a:ext cx="1592400" cy="55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Albert Sans"/>
                <a:ea typeface="Albert Sans"/>
                <a:cs typeface="Albert Sans"/>
                <a:sym typeface="Albert Sans"/>
              </a:rPr>
              <a:t>Saturn is a gas giant and has several rings</a:t>
            </a:r>
            <a:endParaRPr sz="1100">
              <a:solidFill>
                <a:schemeClr val="lt1"/>
              </a:solidFill>
              <a:latin typeface="Albert Sans"/>
              <a:ea typeface="Albert Sans"/>
              <a:cs typeface="Albert Sans"/>
              <a:sym typeface="Albert Sans"/>
            </a:endParaRPr>
          </a:p>
        </p:txBody>
      </p:sp>
      <p:sp>
        <p:nvSpPr>
          <p:cNvPr id="333" name="Google Shape;333;p34"/>
          <p:cNvSpPr txBox="1"/>
          <p:nvPr/>
        </p:nvSpPr>
        <p:spPr>
          <a:xfrm>
            <a:off x="6490863" y="3528050"/>
            <a:ext cx="1592400" cy="538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Cormorant Garamond SemiBold"/>
                <a:ea typeface="Cormorant Garamond SemiBold"/>
                <a:cs typeface="Cormorant Garamond SemiBold"/>
                <a:sym typeface="Cormorant Garamond SemiBold"/>
              </a:rPr>
              <a:t>Saturn</a:t>
            </a:r>
            <a:endParaRPr sz="2400">
              <a:solidFill>
                <a:schemeClr val="lt1"/>
              </a:solidFill>
              <a:latin typeface="Cormorant Garamond SemiBold"/>
              <a:ea typeface="Cormorant Garamond SemiBold"/>
              <a:cs typeface="Cormorant Garamond SemiBold"/>
              <a:sym typeface="Cormorant Garamond SemiBold"/>
            </a:endParaRPr>
          </a:p>
        </p:txBody>
      </p:sp>
      <p:sp>
        <p:nvSpPr>
          <p:cNvPr id="334" name="Google Shape;334;p34"/>
          <p:cNvSpPr txBox="1"/>
          <p:nvPr/>
        </p:nvSpPr>
        <p:spPr>
          <a:xfrm>
            <a:off x="1060650" y="1286875"/>
            <a:ext cx="1592400" cy="540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Cormorant Garamond SemiBold"/>
                <a:ea typeface="Cormorant Garamond SemiBold"/>
                <a:cs typeface="Cormorant Garamond SemiBold"/>
                <a:sym typeface="Cormorant Garamond SemiBold"/>
              </a:rPr>
              <a:t>Mars</a:t>
            </a:r>
            <a:endParaRPr sz="2400">
              <a:solidFill>
                <a:schemeClr val="lt1"/>
              </a:solidFill>
              <a:latin typeface="Cormorant Garamond SemiBold"/>
              <a:ea typeface="Cormorant Garamond SemiBold"/>
              <a:cs typeface="Cormorant Garamond SemiBold"/>
              <a:sym typeface="Cormorant Garamond SemiBold"/>
            </a:endParaRPr>
          </a:p>
        </p:txBody>
      </p:sp>
      <p:sp>
        <p:nvSpPr>
          <p:cNvPr id="335" name="Google Shape;335;p34"/>
          <p:cNvSpPr txBox="1"/>
          <p:nvPr/>
        </p:nvSpPr>
        <p:spPr>
          <a:xfrm>
            <a:off x="1060650" y="1751344"/>
            <a:ext cx="1592400" cy="56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Albert Sans"/>
                <a:ea typeface="Albert Sans"/>
                <a:cs typeface="Albert Sans"/>
                <a:sym typeface="Albert Sans"/>
              </a:rPr>
              <a:t>Mars is actually a very cold place</a:t>
            </a:r>
            <a:endParaRPr sz="1100">
              <a:solidFill>
                <a:schemeClr val="lt1"/>
              </a:solidFill>
              <a:latin typeface="Albert Sans"/>
              <a:ea typeface="Albert Sans"/>
              <a:cs typeface="Albert Sans"/>
              <a:sym typeface="Albert Sans"/>
            </a:endParaRPr>
          </a:p>
        </p:txBody>
      </p:sp>
      <p:grpSp>
        <p:nvGrpSpPr>
          <p:cNvPr id="336" name="Google Shape;336;p34"/>
          <p:cNvGrpSpPr/>
          <p:nvPr/>
        </p:nvGrpSpPr>
        <p:grpSpPr>
          <a:xfrm>
            <a:off x="1693169" y="2754820"/>
            <a:ext cx="327511" cy="327485"/>
            <a:chOff x="-65131525" y="1914325"/>
            <a:chExt cx="316650" cy="316625"/>
          </a:xfrm>
        </p:grpSpPr>
        <p:sp>
          <p:nvSpPr>
            <p:cNvPr id="337" name="Google Shape;337;p34"/>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4"/>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34"/>
          <p:cNvGrpSpPr/>
          <p:nvPr/>
        </p:nvGrpSpPr>
        <p:grpSpPr>
          <a:xfrm>
            <a:off x="3502001" y="2755971"/>
            <a:ext cx="329942" cy="325184"/>
            <a:chOff x="-64774725" y="1916550"/>
            <a:chExt cx="319000" cy="314400"/>
          </a:xfrm>
        </p:grpSpPr>
        <p:sp>
          <p:nvSpPr>
            <p:cNvPr id="340" name="Google Shape;340;p34"/>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4"/>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34"/>
          <p:cNvSpPr/>
          <p:nvPr/>
        </p:nvSpPr>
        <p:spPr>
          <a:xfrm>
            <a:off x="5313664" y="2755221"/>
            <a:ext cx="326710" cy="32668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34"/>
          <p:cNvGrpSpPr/>
          <p:nvPr/>
        </p:nvGrpSpPr>
        <p:grpSpPr>
          <a:xfrm>
            <a:off x="7117207" y="2754910"/>
            <a:ext cx="339716" cy="327304"/>
            <a:chOff x="-63665750" y="1914325"/>
            <a:chExt cx="328450" cy="316450"/>
          </a:xfrm>
        </p:grpSpPr>
        <p:sp>
          <p:nvSpPr>
            <p:cNvPr id="344" name="Google Shape;344;p34"/>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4"/>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46" name="Google Shape;346;p34"/>
          <p:cNvCxnSpPr>
            <a:stCxn id="335" idx="2"/>
            <a:endCxn id="326" idx="0"/>
          </p:cNvCxnSpPr>
          <p:nvPr/>
        </p:nvCxnSpPr>
        <p:spPr>
          <a:xfrm>
            <a:off x="1856850" y="2313544"/>
            <a:ext cx="0" cy="334500"/>
          </a:xfrm>
          <a:prstGeom prst="straightConnector1">
            <a:avLst/>
          </a:prstGeom>
          <a:noFill/>
          <a:ln cap="flat" cmpd="sng" w="9525">
            <a:solidFill>
              <a:schemeClr val="lt1"/>
            </a:solidFill>
            <a:prstDash val="solid"/>
            <a:round/>
            <a:headEnd len="med" w="med" type="none"/>
            <a:tailEnd len="med" w="med" type="none"/>
          </a:ln>
        </p:spPr>
      </p:cxnSp>
      <p:sp>
        <p:nvSpPr>
          <p:cNvPr id="347" name="Google Shape;347;p34"/>
          <p:cNvSpPr txBox="1"/>
          <p:nvPr/>
        </p:nvSpPr>
        <p:spPr>
          <a:xfrm>
            <a:off x="3274872" y="2648113"/>
            <a:ext cx="784200" cy="540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sz="2400">
              <a:solidFill>
                <a:schemeClr val="lt1"/>
              </a:solidFill>
              <a:latin typeface="Cormorant Garamond SemiBold"/>
              <a:ea typeface="Cormorant Garamond SemiBold"/>
              <a:cs typeface="Cormorant Garamond SemiBold"/>
              <a:sym typeface="Cormorant Garamond SemiBold"/>
            </a:endParaRPr>
          </a:p>
        </p:txBody>
      </p:sp>
      <p:sp>
        <p:nvSpPr>
          <p:cNvPr id="348" name="Google Shape;348;p34"/>
          <p:cNvSpPr txBox="1"/>
          <p:nvPr/>
        </p:nvSpPr>
        <p:spPr>
          <a:xfrm>
            <a:off x="5084918" y="2648113"/>
            <a:ext cx="784200" cy="540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sz="2400">
              <a:solidFill>
                <a:schemeClr val="lt1"/>
              </a:solidFill>
              <a:latin typeface="Cormorant Garamond SemiBold"/>
              <a:ea typeface="Cormorant Garamond SemiBold"/>
              <a:cs typeface="Cormorant Garamond SemiBold"/>
              <a:sym typeface="Cormorant Garamond SemiBold"/>
            </a:endParaRPr>
          </a:p>
        </p:txBody>
      </p:sp>
      <p:sp>
        <p:nvSpPr>
          <p:cNvPr id="349" name="Google Shape;349;p34"/>
          <p:cNvSpPr txBox="1"/>
          <p:nvPr/>
        </p:nvSpPr>
        <p:spPr>
          <a:xfrm>
            <a:off x="6894965" y="2648113"/>
            <a:ext cx="784200" cy="540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sz="2400">
              <a:solidFill>
                <a:schemeClr val="lt1"/>
              </a:solidFill>
              <a:latin typeface="Cormorant Garamond SemiBold"/>
              <a:ea typeface="Cormorant Garamond SemiBold"/>
              <a:cs typeface="Cormorant Garamond SemiBold"/>
              <a:sym typeface="Cormorant Garamond SemiBold"/>
            </a:endParaRPr>
          </a:p>
        </p:txBody>
      </p:sp>
      <p:cxnSp>
        <p:nvCxnSpPr>
          <p:cNvPr id="350" name="Google Shape;350;p34"/>
          <p:cNvCxnSpPr>
            <a:stCxn id="328" idx="2"/>
            <a:endCxn id="348" idx="0"/>
          </p:cNvCxnSpPr>
          <p:nvPr/>
        </p:nvCxnSpPr>
        <p:spPr>
          <a:xfrm>
            <a:off x="5477014" y="2313524"/>
            <a:ext cx="0" cy="334500"/>
          </a:xfrm>
          <a:prstGeom prst="straightConnector1">
            <a:avLst/>
          </a:prstGeom>
          <a:noFill/>
          <a:ln cap="flat" cmpd="sng" w="9525">
            <a:solidFill>
              <a:schemeClr val="lt1"/>
            </a:solidFill>
            <a:prstDash val="solid"/>
            <a:round/>
            <a:headEnd len="med" w="med" type="none"/>
            <a:tailEnd len="med" w="med" type="none"/>
          </a:ln>
        </p:spPr>
      </p:cxnSp>
      <p:cxnSp>
        <p:nvCxnSpPr>
          <p:cNvPr id="351" name="Google Shape;351;p34"/>
          <p:cNvCxnSpPr>
            <a:stCxn id="347" idx="2"/>
            <a:endCxn id="331" idx="0"/>
          </p:cNvCxnSpPr>
          <p:nvPr/>
        </p:nvCxnSpPr>
        <p:spPr>
          <a:xfrm>
            <a:off x="3666972" y="3189013"/>
            <a:ext cx="0" cy="339000"/>
          </a:xfrm>
          <a:prstGeom prst="straightConnector1">
            <a:avLst/>
          </a:prstGeom>
          <a:noFill/>
          <a:ln cap="flat" cmpd="sng" w="9525">
            <a:solidFill>
              <a:schemeClr val="lt1"/>
            </a:solidFill>
            <a:prstDash val="solid"/>
            <a:round/>
            <a:headEnd len="med" w="med" type="none"/>
            <a:tailEnd len="med" w="med" type="none"/>
          </a:ln>
        </p:spPr>
      </p:cxnSp>
      <p:cxnSp>
        <p:nvCxnSpPr>
          <p:cNvPr id="352" name="Google Shape;352;p34"/>
          <p:cNvCxnSpPr>
            <a:stCxn id="349" idx="2"/>
            <a:endCxn id="333" idx="0"/>
          </p:cNvCxnSpPr>
          <p:nvPr/>
        </p:nvCxnSpPr>
        <p:spPr>
          <a:xfrm>
            <a:off x="7287065" y="3189013"/>
            <a:ext cx="0" cy="339000"/>
          </a:xfrm>
          <a:prstGeom prst="straightConnector1">
            <a:avLst/>
          </a:prstGeom>
          <a:noFill/>
          <a:ln cap="flat" cmpd="sng" w="9525">
            <a:solidFill>
              <a:schemeClr val="lt1"/>
            </a:solidFill>
            <a:prstDash val="solid"/>
            <a:round/>
            <a:headEnd len="med" w="med" type="none"/>
            <a:tailEnd len="med" w="med" type="none"/>
          </a:ln>
        </p:spPr>
      </p:cxnSp>
      <p:cxnSp>
        <p:nvCxnSpPr>
          <p:cNvPr id="353" name="Google Shape;353;p34"/>
          <p:cNvCxnSpPr>
            <a:stCxn id="326" idx="3"/>
            <a:endCxn id="347" idx="1"/>
          </p:cNvCxnSpPr>
          <p:nvPr/>
        </p:nvCxnSpPr>
        <p:spPr>
          <a:xfrm>
            <a:off x="2249025" y="2918563"/>
            <a:ext cx="1025700" cy="0"/>
          </a:xfrm>
          <a:prstGeom prst="straightConnector1">
            <a:avLst/>
          </a:prstGeom>
          <a:noFill/>
          <a:ln cap="flat" cmpd="sng" w="9525">
            <a:solidFill>
              <a:schemeClr val="lt1"/>
            </a:solidFill>
            <a:prstDash val="solid"/>
            <a:round/>
            <a:headEnd len="med" w="med" type="none"/>
            <a:tailEnd len="med" w="med" type="none"/>
          </a:ln>
        </p:spPr>
      </p:cxnSp>
      <p:cxnSp>
        <p:nvCxnSpPr>
          <p:cNvPr id="354" name="Google Shape;354;p34"/>
          <p:cNvCxnSpPr>
            <a:stCxn id="347" idx="3"/>
            <a:endCxn id="348" idx="1"/>
          </p:cNvCxnSpPr>
          <p:nvPr/>
        </p:nvCxnSpPr>
        <p:spPr>
          <a:xfrm>
            <a:off x="4059072" y="2918563"/>
            <a:ext cx="1025700" cy="0"/>
          </a:xfrm>
          <a:prstGeom prst="straightConnector1">
            <a:avLst/>
          </a:prstGeom>
          <a:noFill/>
          <a:ln cap="flat" cmpd="sng" w="9525">
            <a:solidFill>
              <a:schemeClr val="lt1"/>
            </a:solidFill>
            <a:prstDash val="solid"/>
            <a:round/>
            <a:headEnd len="med" w="med" type="none"/>
            <a:tailEnd len="med" w="med" type="none"/>
          </a:ln>
        </p:spPr>
      </p:cxnSp>
      <p:cxnSp>
        <p:nvCxnSpPr>
          <p:cNvPr id="355" name="Google Shape;355;p34"/>
          <p:cNvCxnSpPr>
            <a:stCxn id="348" idx="3"/>
            <a:endCxn id="349" idx="1"/>
          </p:cNvCxnSpPr>
          <p:nvPr/>
        </p:nvCxnSpPr>
        <p:spPr>
          <a:xfrm>
            <a:off x="5869118" y="2918563"/>
            <a:ext cx="10257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lassy Luscious Red Business Basic Template by Slidesgo">
  <a:themeElements>
    <a:clrScheme name="Simple Light">
      <a:dk1>
        <a:srgbClr val="B61F16"/>
      </a:dk1>
      <a:lt1>
        <a:srgbClr val="F3F3F3"/>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BE291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